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2" r:id="rId8"/>
    <p:sldId id="268" r:id="rId9"/>
    <p:sldId id="269" r:id="rId10"/>
    <p:sldId id="276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" y="8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0918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0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4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0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03591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2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9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7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1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518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148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634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2401171"/>
            <a:ext cx="8361229" cy="2098226"/>
          </a:xfrm>
        </p:spPr>
        <p:txBody>
          <a:bodyPr/>
          <a:lstStyle/>
          <a:p>
            <a:r>
              <a:rPr lang="en-US" dirty="0" smtClean="0"/>
              <a:t>Contract Modification and Amendments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Florida Association of Charter School Authorizers</a:t>
            </a:r>
          </a:p>
          <a:p>
            <a:r>
              <a:rPr lang="en-US" b="1" i="1" dirty="0" smtClean="0"/>
              <a:t>Dr. Kia Scott </a:t>
            </a:r>
          </a:p>
          <a:p>
            <a:r>
              <a:rPr lang="en-US" b="1" i="1" dirty="0" smtClean="0"/>
              <a:t>Orange County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9830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0221238" y="150312"/>
            <a:ext cx="751562" cy="5354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06780"/>
            <a:ext cx="9174480" cy="1309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Questions/Comments/Concerns</a:t>
            </a: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204" y="2277048"/>
            <a:ext cx="2580952" cy="45809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16480" y="3230880"/>
            <a:ext cx="3093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Sonic’s buddy Hugo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008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should you amend or modify a charter school contract?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804" y="2617940"/>
            <a:ext cx="4809995" cy="2843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A charter contract may be modified when there are substantial changes to the original charter contract and/ or charter application.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774" y="2109592"/>
            <a:ext cx="4341312" cy="43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why a Charter Contract is modified (OCPS):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5491779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Change of address </a:t>
            </a:r>
          </a:p>
          <a:p>
            <a:r>
              <a:rPr lang="en-US" dirty="0" smtClean="0"/>
              <a:t>Change in capacity/ enrollment / or grade configuration</a:t>
            </a:r>
          </a:p>
          <a:p>
            <a:r>
              <a:rPr lang="en-US" dirty="0"/>
              <a:t>Consolidation /Separation of </a:t>
            </a:r>
            <a:r>
              <a:rPr lang="en-US" dirty="0" smtClean="0"/>
              <a:t>schools</a:t>
            </a:r>
            <a:endParaRPr lang="en-US" dirty="0"/>
          </a:p>
          <a:p>
            <a:r>
              <a:rPr lang="en-US" dirty="0" smtClean="0"/>
              <a:t>Change in school’s mission</a:t>
            </a:r>
          </a:p>
          <a:p>
            <a:r>
              <a:rPr lang="en-US" dirty="0" smtClean="0"/>
              <a:t>Accountability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93" y="1786600"/>
            <a:ext cx="3761367" cy="437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6246"/>
            <a:ext cx="9601200" cy="1485900"/>
          </a:xfrm>
        </p:spPr>
        <p:txBody>
          <a:bodyPr/>
          <a:lstStyle/>
          <a:p>
            <a:r>
              <a:rPr lang="en-US" dirty="0" smtClean="0"/>
              <a:t>Change of address: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060" y="2196566"/>
            <a:ext cx="4446739" cy="3057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OCPS amends contracts if the address of the school is listed in the contract.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 smtClean="0"/>
              <a:t>WHY we amend for a location change:</a:t>
            </a:r>
          </a:p>
          <a:p>
            <a:r>
              <a:rPr lang="en-US" dirty="0" smtClean="0"/>
              <a:t>A new location may effect population</a:t>
            </a:r>
          </a:p>
          <a:p>
            <a:r>
              <a:rPr lang="en-US" dirty="0" smtClean="0"/>
              <a:t>May be a change of OCPS Board Member district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19" y="1457240"/>
            <a:ext cx="4151450" cy="31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capacity/ enrollment / or grade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7503459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OCPS amends charter contracts to change the allowable number of students identified in the application and/or contract.  A change in grade levels is also brought to the Orange County School Board (OCSB) for action.</a:t>
            </a:r>
          </a:p>
          <a:p>
            <a:pPr marL="0" indent="0">
              <a:buNone/>
            </a:pPr>
            <a:r>
              <a:rPr lang="en-US" sz="2400" b="1" dirty="0" smtClean="0"/>
              <a:t>WHY we amend for capacity/enrollment/grade configuration</a:t>
            </a:r>
            <a:r>
              <a:rPr lang="en-US" sz="2400" dirty="0" smtClean="0"/>
              <a:t>:</a:t>
            </a:r>
          </a:p>
          <a:p>
            <a:r>
              <a:rPr lang="en-US" dirty="0" smtClean="0"/>
              <a:t>Statutory provisions</a:t>
            </a:r>
          </a:p>
          <a:p>
            <a:r>
              <a:rPr lang="en-US" dirty="0" smtClean="0"/>
              <a:t>Best interest of the school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059" y="2286000"/>
            <a:ext cx="3035016" cy="30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67844"/>
          </a:xfrm>
        </p:spPr>
        <p:txBody>
          <a:bodyPr/>
          <a:lstStyle/>
          <a:p>
            <a:r>
              <a:rPr lang="en-US" dirty="0" smtClean="0"/>
              <a:t>School Consolidation or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4329953" cy="3581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OCPS Amends charter contracts for schools that have more than one location or would like to add an additional location with a different MSID number.</a:t>
            </a:r>
          </a:p>
          <a:p>
            <a:pPr marL="0" indent="0">
              <a:buNone/>
            </a:pPr>
            <a:r>
              <a:rPr lang="en-US" b="1" dirty="0" smtClean="0"/>
              <a:t>WHY we amend for consolidation/separation (examples)</a:t>
            </a:r>
          </a:p>
          <a:p>
            <a:r>
              <a:rPr lang="en-US" dirty="0" smtClean="0"/>
              <a:t>Nap Ford/ Legends</a:t>
            </a:r>
          </a:p>
          <a:p>
            <a:r>
              <a:rPr lang="en-US" dirty="0" smtClean="0"/>
              <a:t>UCP TLA (Middle / High)</a:t>
            </a:r>
          </a:p>
          <a:p>
            <a:r>
              <a:rPr lang="en-US" dirty="0" err="1" smtClean="0"/>
              <a:t>Pinecrest</a:t>
            </a:r>
            <a:r>
              <a:rPr lang="en-US" dirty="0" smtClean="0"/>
              <a:t> Collegiate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742" y="1425357"/>
            <a:ext cx="4925339" cy="492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a school’s </a:t>
            </a:r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0619" y="2286000"/>
            <a:ext cx="586218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OCPS amends charter school contracts when a governing board wants to change the school’s mission statement to match the population.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WHY we amend for a change in </a:t>
            </a:r>
            <a:r>
              <a:rPr lang="en-US" b="1" dirty="0" smtClean="0"/>
              <a:t>mission:</a:t>
            </a:r>
          </a:p>
          <a:p>
            <a:r>
              <a:rPr lang="en-US" i="1" dirty="0" smtClean="0"/>
              <a:t>To change to an alternative distinction (Aspire)</a:t>
            </a:r>
          </a:p>
          <a:p>
            <a:r>
              <a:rPr lang="en-US" i="1" dirty="0" smtClean="0"/>
              <a:t>To meet the needs of a population to be inclusive (UCP)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28144">
            <a:off x="1257233" y="2605678"/>
            <a:ext cx="3573492" cy="219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134" y="2286000"/>
            <a:ext cx="5373665" cy="34884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OCPS will amend a charter contract if the school’s accountability choice resides within their contract or was stated in the application and a change is </a:t>
            </a:r>
            <a:r>
              <a:rPr lang="en-US" u="sng" dirty="0" smtClean="0"/>
              <a:t>desired</a:t>
            </a:r>
            <a:r>
              <a:rPr lang="en-US" dirty="0" smtClean="0"/>
              <a:t> and </a:t>
            </a:r>
            <a:r>
              <a:rPr lang="en-US" u="sng" dirty="0" smtClean="0"/>
              <a:t>justified.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WHY we amend for  school accountability.</a:t>
            </a:r>
            <a:endParaRPr lang="en-US" b="1" dirty="0"/>
          </a:p>
          <a:p>
            <a:r>
              <a:rPr lang="en-US" dirty="0" smtClean="0"/>
              <a:t>To change to an alternative distinction (SIR)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positive example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negative example</a:t>
            </a:r>
          </a:p>
        </p:txBody>
      </p:sp>
      <p:pic>
        <p:nvPicPr>
          <p:cNvPr id="1026" name="Picture 2" descr="Image result for school  grade ra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4700">
            <a:off x="960024" y="2366176"/>
            <a:ext cx="4266724" cy="21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OCPS process </a:t>
            </a:r>
            <a:r>
              <a:rPr lang="en-US" dirty="0" smtClean="0"/>
              <a:t>for amendments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5524052" cy="3939436"/>
          </a:xfrm>
        </p:spPr>
        <p:txBody>
          <a:bodyPr/>
          <a:lstStyle/>
          <a:p>
            <a:r>
              <a:rPr lang="en-US" dirty="0" smtClean="0"/>
              <a:t>Written request from the school’s governing board</a:t>
            </a:r>
          </a:p>
          <a:p>
            <a:r>
              <a:rPr lang="en-US" dirty="0" smtClean="0"/>
              <a:t>Research the nature and viability of the request</a:t>
            </a:r>
          </a:p>
          <a:p>
            <a:r>
              <a:rPr lang="en-US" dirty="0" smtClean="0"/>
              <a:t>Review of request by Associate General Counsel</a:t>
            </a:r>
          </a:p>
          <a:p>
            <a:r>
              <a:rPr lang="en-US" dirty="0" smtClean="0"/>
              <a:t>Resolution placed on Board Docs</a:t>
            </a:r>
            <a:endParaRPr lang="en-US" dirty="0"/>
          </a:p>
          <a:p>
            <a:r>
              <a:rPr lang="en-US" dirty="0" smtClean="0"/>
              <a:t>Meet individually with board members (only if potential problem exists)</a:t>
            </a:r>
          </a:p>
          <a:p>
            <a:r>
              <a:rPr lang="en-US" dirty="0" smtClean="0"/>
              <a:t>Board Vote / Signatures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091" y="2793305"/>
            <a:ext cx="4778345" cy="267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665</TotalTime>
  <Words>402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Franklin Gothic Book</vt:lpstr>
      <vt:lpstr>Crop</vt:lpstr>
      <vt:lpstr>Contract Modification and Amendments   </vt:lpstr>
      <vt:lpstr>WHEN should you amend or modify a charter school contract?</vt:lpstr>
      <vt:lpstr>Reasons why a Charter Contract is modified (OCPS): </vt:lpstr>
      <vt:lpstr>Change of address:</vt:lpstr>
      <vt:lpstr>Change in capacity/ enrollment / or grade configuration</vt:lpstr>
      <vt:lpstr>School Consolidation or Separation</vt:lpstr>
      <vt:lpstr>Change in a school’s Mission</vt:lpstr>
      <vt:lpstr>School Accountability</vt:lpstr>
      <vt:lpstr>OCPS process for amendments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updates</dc:title>
  <dc:creator>Brisson, Nicki L.</dc:creator>
  <cp:lastModifiedBy>Sweeney Scott, Kia C.</cp:lastModifiedBy>
  <cp:revision>37</cp:revision>
  <cp:lastPrinted>2020-01-21T17:47:25Z</cp:lastPrinted>
  <dcterms:created xsi:type="dcterms:W3CDTF">2020-01-21T15:59:36Z</dcterms:created>
  <dcterms:modified xsi:type="dcterms:W3CDTF">2020-02-20T14:33:35Z</dcterms:modified>
</cp:coreProperties>
</file>