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300" r:id="rId2"/>
    <p:sldId id="301" r:id="rId3"/>
    <p:sldId id="302" r:id="rId4"/>
    <p:sldId id="303" r:id="rId5"/>
    <p:sldId id="256" r:id="rId6"/>
    <p:sldId id="315" r:id="rId7"/>
    <p:sldId id="313" r:id="rId8"/>
    <p:sldId id="314" r:id="rId9"/>
    <p:sldId id="278" r:id="rId10"/>
    <p:sldId id="311" r:id="rId11"/>
    <p:sldId id="312" r:id="rId12"/>
    <p:sldId id="310" r:id="rId13"/>
    <p:sldId id="31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481"/>
    <a:srgbClr val="E2ECF6"/>
    <a:srgbClr val="FFFFCC"/>
    <a:srgbClr val="D3F5F6"/>
    <a:srgbClr val="C5DC9B"/>
    <a:srgbClr val="F4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DA7F0-71A9-4E3E-94D6-5F894BE953DE}" v="23" dt="2021-01-14T20:04:4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Brady" userId="S::melissa.brady@flauthorizers.org::f8cabdf6-58b9-492b-8158-6f121d29c418" providerId="AD" clId="Web-{79119507-F9EB-C094-3799-9387BC3D562B}"/>
    <pc:docChg chg="delSld modSld">
      <pc:chgData name="Melissa Brady" userId="S::melissa.brady@flauthorizers.org::f8cabdf6-58b9-492b-8158-6f121d29c418" providerId="AD" clId="Web-{79119507-F9EB-C094-3799-9387BC3D562B}" dt="2021-01-13T15:42:32.430" v="45"/>
      <pc:docMkLst>
        <pc:docMk/>
      </pc:docMkLst>
      <pc:sldChg chg="modSp">
        <pc:chgData name="Melissa Brady" userId="S::melissa.brady@flauthorizers.org::f8cabdf6-58b9-492b-8158-6f121d29c418" providerId="AD" clId="Web-{79119507-F9EB-C094-3799-9387BC3D562B}" dt="2021-01-13T15:41:53.179" v="26" actId="20577"/>
        <pc:sldMkLst>
          <pc:docMk/>
          <pc:sldMk cId="2868826614" sldId="256"/>
        </pc:sldMkLst>
        <pc:spChg chg="mod">
          <ac:chgData name="Melissa Brady" userId="S::melissa.brady@flauthorizers.org::f8cabdf6-58b9-492b-8158-6f121d29c418" providerId="AD" clId="Web-{79119507-F9EB-C094-3799-9387BC3D562B}" dt="2021-01-13T15:41:33.928" v="15" actId="20577"/>
          <ac:spMkLst>
            <pc:docMk/>
            <pc:sldMk cId="2868826614" sldId="256"/>
            <ac:spMk id="2" creationId="{40E33C95-209C-4D49-8A3B-80927B846EF1}"/>
          </ac:spMkLst>
        </pc:spChg>
        <pc:spChg chg="mod">
          <ac:chgData name="Melissa Brady" userId="S::melissa.brady@flauthorizers.org::f8cabdf6-58b9-492b-8158-6f121d29c418" providerId="AD" clId="Web-{79119507-F9EB-C094-3799-9387BC3D562B}" dt="2021-01-13T15:41:53.179" v="26" actId="20577"/>
          <ac:spMkLst>
            <pc:docMk/>
            <pc:sldMk cId="2868826614" sldId="256"/>
            <ac:spMk id="3" creationId="{FEB5C27F-0BA7-4C1A-89EB-75D53AF9DDFF}"/>
          </ac:spMkLst>
        </pc:spChg>
      </pc:sldChg>
      <pc:sldChg chg="del">
        <pc:chgData name="Melissa Brady" userId="S::melissa.brady@flauthorizers.org::f8cabdf6-58b9-492b-8158-6f121d29c418" providerId="AD" clId="Web-{79119507-F9EB-C094-3799-9387BC3D562B}" dt="2021-01-13T15:42:14.023" v="29"/>
        <pc:sldMkLst>
          <pc:docMk/>
          <pc:sldMk cId="389061457" sldId="274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2"/>
        <pc:sldMkLst>
          <pc:docMk/>
          <pc:sldMk cId="2063756111" sldId="276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14.023" v="31"/>
        <pc:sldMkLst>
          <pc:docMk/>
          <pc:sldMk cId="1866177040" sldId="277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3"/>
        <pc:sldMkLst>
          <pc:docMk/>
          <pc:sldMk cId="1442392502" sldId="281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2"/>
        <pc:sldMkLst>
          <pc:docMk/>
          <pc:sldMk cId="3368368222" sldId="282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0"/>
        <pc:sldMkLst>
          <pc:docMk/>
          <pc:sldMk cId="3154772419" sldId="283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1"/>
        <pc:sldMkLst>
          <pc:docMk/>
          <pc:sldMk cId="2302040097" sldId="285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7"/>
        <pc:sldMkLst>
          <pc:docMk/>
          <pc:sldMk cId="3056224208" sldId="286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6"/>
        <pc:sldMkLst>
          <pc:docMk/>
          <pc:sldMk cId="821984996" sldId="287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8"/>
        <pc:sldMkLst>
          <pc:docMk/>
          <pc:sldMk cId="2579495178" sldId="288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5"/>
        <pc:sldMkLst>
          <pc:docMk/>
          <pc:sldMk cId="3124991952" sldId="290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4"/>
        <pc:sldMkLst>
          <pc:docMk/>
          <pc:sldMk cId="3582111158" sldId="291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3"/>
        <pc:sldMkLst>
          <pc:docMk/>
          <pc:sldMk cId="4279140846" sldId="292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14.008" v="28"/>
        <pc:sldMkLst>
          <pc:docMk/>
          <pc:sldMk cId="4130080216" sldId="293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14.023" v="30"/>
        <pc:sldMkLst>
          <pc:docMk/>
          <pc:sldMk cId="1900253611" sldId="295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15" v="39"/>
        <pc:sldMkLst>
          <pc:docMk/>
          <pc:sldMk cId="1374812710" sldId="296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14.008" v="27"/>
        <pc:sldMkLst>
          <pc:docMk/>
          <pc:sldMk cId="1587135548" sldId="297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5"/>
        <pc:sldMkLst>
          <pc:docMk/>
          <pc:sldMk cId="3755529279" sldId="298"/>
        </pc:sldMkLst>
      </pc:sldChg>
      <pc:sldChg chg="del">
        <pc:chgData name="Melissa Brady" userId="S::melissa.brady@flauthorizers.org::f8cabdf6-58b9-492b-8158-6f121d29c418" providerId="AD" clId="Web-{79119507-F9EB-C094-3799-9387BC3D562B}" dt="2021-01-13T15:42:32.430" v="44"/>
        <pc:sldMkLst>
          <pc:docMk/>
          <pc:sldMk cId="3380572898" sldId="299"/>
        </pc:sldMkLst>
      </pc:sldChg>
      <pc:sldChg chg="modSp">
        <pc:chgData name="Melissa Brady" userId="S::melissa.brady@flauthorizers.org::f8cabdf6-58b9-492b-8158-6f121d29c418" providerId="AD" clId="Web-{79119507-F9EB-C094-3799-9387BC3D562B}" dt="2021-01-13T15:20:17.284" v="5" actId="20577"/>
        <pc:sldMkLst>
          <pc:docMk/>
          <pc:sldMk cId="2240321800" sldId="300"/>
        </pc:sldMkLst>
        <pc:spChg chg="mod">
          <ac:chgData name="Melissa Brady" userId="S::melissa.brady@flauthorizers.org::f8cabdf6-58b9-492b-8158-6f121d29c418" providerId="AD" clId="Web-{79119507-F9EB-C094-3799-9387BC3D562B}" dt="2021-01-13T15:20:17.284" v="5" actId="20577"/>
          <ac:spMkLst>
            <pc:docMk/>
            <pc:sldMk cId="2240321800" sldId="300"/>
            <ac:spMk id="3" creationId="{D865E4A4-D6A4-4DB7-BF2E-3FD982788CDC}"/>
          </ac:spMkLst>
        </pc:spChg>
      </pc:sldChg>
      <pc:sldChg chg="modSp">
        <pc:chgData name="Melissa Brady" userId="S::melissa.brady@flauthorizers.org::f8cabdf6-58b9-492b-8158-6f121d29c418" providerId="AD" clId="Web-{79119507-F9EB-C094-3799-9387BC3D562B}" dt="2021-01-13T15:21:24.006" v="9" actId="14100"/>
        <pc:sldMkLst>
          <pc:docMk/>
          <pc:sldMk cId="3767347142" sldId="301"/>
        </pc:sldMkLst>
        <pc:spChg chg="mod">
          <ac:chgData name="Melissa Brady" userId="S::melissa.brady@flauthorizers.org::f8cabdf6-58b9-492b-8158-6f121d29c418" providerId="AD" clId="Web-{79119507-F9EB-C094-3799-9387BC3D562B}" dt="2021-01-13T15:21:24.006" v="9" actId="14100"/>
          <ac:spMkLst>
            <pc:docMk/>
            <pc:sldMk cId="3767347142" sldId="301"/>
            <ac:spMk id="6" creationId="{16494E17-A73F-400E-B83C-C8A9FC7319E4}"/>
          </ac:spMkLst>
        </pc:spChg>
      </pc:sldChg>
      <pc:sldChg chg="modSp">
        <pc:chgData name="Melissa Brady" userId="S::melissa.brady@flauthorizers.org::f8cabdf6-58b9-492b-8158-6f121d29c418" providerId="AD" clId="Web-{79119507-F9EB-C094-3799-9387BC3D562B}" dt="2021-01-13T15:41:10.802" v="12" actId="20577"/>
        <pc:sldMkLst>
          <pc:docMk/>
          <pc:sldMk cId="2193795013" sldId="302"/>
        </pc:sldMkLst>
        <pc:spChg chg="mod">
          <ac:chgData name="Melissa Brady" userId="S::melissa.brady@flauthorizers.org::f8cabdf6-58b9-492b-8158-6f121d29c418" providerId="AD" clId="Web-{79119507-F9EB-C094-3799-9387BC3D562B}" dt="2021-01-13T15:41:10.802" v="12" actId="20577"/>
          <ac:spMkLst>
            <pc:docMk/>
            <pc:sldMk cId="2193795013" sldId="302"/>
            <ac:spMk id="3" creationId="{FF284CFC-18DB-496C-90B8-5AEF75FF2439}"/>
          </ac:spMkLst>
        </pc:spChg>
      </pc:sldChg>
    </pc:docChg>
  </pc:docChgLst>
  <pc:docChgLst>
    <pc:chgData name="Melissa Brady" userId="f8cabdf6-58b9-492b-8158-6f121d29c418" providerId="ADAL" clId="{B66DA7F0-71A9-4E3E-94D6-5F894BE953DE}"/>
    <pc:docChg chg="custSel mod addSld delSld modSld sldOrd modMainMaster">
      <pc:chgData name="Melissa Brady" userId="f8cabdf6-58b9-492b-8158-6f121d29c418" providerId="ADAL" clId="{B66DA7F0-71A9-4E3E-94D6-5F894BE953DE}" dt="2021-01-14T20:12:57.861" v="1486" actId="1076"/>
      <pc:docMkLst>
        <pc:docMk/>
      </pc:docMkLst>
      <pc:sldChg chg="addSp delSp modSp mod setBg delDesignElem">
        <pc:chgData name="Melissa Brady" userId="f8cabdf6-58b9-492b-8158-6f121d29c418" providerId="ADAL" clId="{B66DA7F0-71A9-4E3E-94D6-5F894BE953DE}" dt="2021-01-14T20:09:17.849" v="1313" actId="20577"/>
        <pc:sldMkLst>
          <pc:docMk/>
          <pc:sldMk cId="2868826614" sldId="256"/>
        </pc:sldMkLst>
        <pc:spChg chg="mod">
          <ac:chgData name="Melissa Brady" userId="f8cabdf6-58b9-492b-8158-6f121d29c418" providerId="ADAL" clId="{B66DA7F0-71A9-4E3E-94D6-5F894BE953DE}" dt="2021-01-14T20:09:17.849" v="1313" actId="20577"/>
          <ac:spMkLst>
            <pc:docMk/>
            <pc:sldMk cId="2868826614" sldId="256"/>
            <ac:spMk id="2" creationId="{40E33C95-209C-4D49-8A3B-80927B846EF1}"/>
          </ac:spMkLst>
        </pc:spChg>
        <pc:spChg chg="mod">
          <ac:chgData name="Melissa Brady" userId="f8cabdf6-58b9-492b-8158-6f121d29c418" providerId="ADAL" clId="{B66DA7F0-71A9-4E3E-94D6-5F894BE953DE}" dt="2021-01-14T19:51:35.373" v="1200" actId="20577"/>
          <ac:spMkLst>
            <pc:docMk/>
            <pc:sldMk cId="2868826614" sldId="256"/>
            <ac:spMk id="3" creationId="{FEB5C27F-0BA7-4C1A-89EB-75D53AF9DDFF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868826614" sldId="256"/>
            <ac:spMk id="10" creationId="{548B4202-DCD5-4F8C-B481-743A989A9DFF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868826614" sldId="256"/>
            <ac:spMk id="14" creationId="{7CFB8C0F-4E01-4C10-A861-0C16EB92D23E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868826614" sldId="256"/>
            <ac:spMk id="16" creationId="{8EE702CF-91CE-4661-ACBF-3C8160D1B433}"/>
          </ac:spMkLst>
        </pc:spChg>
        <pc:picChg chg="mod ord">
          <ac:chgData name="Melissa Brady" userId="f8cabdf6-58b9-492b-8158-6f121d29c418" providerId="ADAL" clId="{B66DA7F0-71A9-4E3E-94D6-5F894BE953DE}" dt="2021-01-14T19:52:47.212" v="1203" actId="29295"/>
          <ac:picMkLst>
            <pc:docMk/>
            <pc:sldMk cId="2868826614" sldId="256"/>
            <ac:picMk id="5" creationId="{32ACB346-273D-4BA1-A440-E8923B754D59}"/>
          </ac:picMkLst>
        </pc:picChg>
        <pc:cxnChg chg="add del">
          <ac:chgData name="Melissa Brady" userId="f8cabdf6-58b9-492b-8158-6f121d29c418" providerId="ADAL" clId="{B66DA7F0-71A9-4E3E-94D6-5F894BE953DE}" dt="2021-01-14T19:44:42.054" v="1159"/>
          <ac:cxnSpMkLst>
            <pc:docMk/>
            <pc:sldMk cId="2868826614" sldId="256"/>
            <ac:cxnSpMk id="12" creationId="{F7F57F6B-E621-4E40-A34D-2FE12902AA20}"/>
          </ac:cxnSpMkLst>
        </pc:cxnChg>
      </pc:sldChg>
      <pc:sldChg chg="addSp delSp modSp mod">
        <pc:chgData name="Melissa Brady" userId="f8cabdf6-58b9-492b-8158-6f121d29c418" providerId="ADAL" clId="{B66DA7F0-71A9-4E3E-94D6-5F894BE953DE}" dt="2021-01-13T15:47:28.744" v="75" actId="255"/>
        <pc:sldMkLst>
          <pc:docMk/>
          <pc:sldMk cId="2324426504" sldId="278"/>
        </pc:sldMkLst>
        <pc:spChg chg="del mod">
          <ac:chgData name="Melissa Brady" userId="f8cabdf6-58b9-492b-8158-6f121d29c418" providerId="ADAL" clId="{B66DA7F0-71A9-4E3E-94D6-5F894BE953DE}" dt="2021-01-13T15:44:39.609" v="19" actId="478"/>
          <ac:spMkLst>
            <pc:docMk/>
            <pc:sldMk cId="2324426504" sldId="278"/>
            <ac:spMk id="2" creationId="{BAC41A44-6C82-43A4-B408-29506159A266}"/>
          </ac:spMkLst>
        </pc:spChg>
        <pc:spChg chg="add mod">
          <ac:chgData name="Melissa Brady" userId="f8cabdf6-58b9-492b-8158-6f121d29c418" providerId="ADAL" clId="{B66DA7F0-71A9-4E3E-94D6-5F894BE953DE}" dt="2021-01-13T15:47:01.321" v="54" actId="20577"/>
          <ac:spMkLst>
            <pc:docMk/>
            <pc:sldMk cId="2324426504" sldId="278"/>
            <ac:spMk id="3" creationId="{20778D2E-CEF6-4B6A-AEFF-607BD308EA23}"/>
          </ac:spMkLst>
        </pc:spChg>
        <pc:spChg chg="mod">
          <ac:chgData name="Melissa Brady" userId="f8cabdf6-58b9-492b-8158-6f121d29c418" providerId="ADAL" clId="{B66DA7F0-71A9-4E3E-94D6-5F894BE953DE}" dt="2021-01-13T15:44:36.435" v="18" actId="20577"/>
          <ac:spMkLst>
            <pc:docMk/>
            <pc:sldMk cId="2324426504" sldId="278"/>
            <ac:spMk id="6" creationId="{94A76105-D185-4EC4-BA39-5C3184D9A752}"/>
          </ac:spMkLst>
        </pc:spChg>
        <pc:spChg chg="add mod">
          <ac:chgData name="Melissa Brady" userId="f8cabdf6-58b9-492b-8158-6f121d29c418" providerId="ADAL" clId="{B66DA7F0-71A9-4E3E-94D6-5F894BE953DE}" dt="2021-01-13T15:47:28.744" v="75" actId="255"/>
          <ac:spMkLst>
            <pc:docMk/>
            <pc:sldMk cId="2324426504" sldId="278"/>
            <ac:spMk id="7" creationId="{692B0E63-2531-471F-8745-04C23A5DB885}"/>
          </ac:spMkLst>
        </pc:spChg>
      </pc:sldChg>
      <pc:sldChg chg="addSp delSp delDesignElem">
        <pc:chgData name="Melissa Brady" userId="f8cabdf6-58b9-492b-8158-6f121d29c418" providerId="ADAL" clId="{B66DA7F0-71A9-4E3E-94D6-5F894BE953DE}" dt="2021-01-14T19:44:42.054" v="1159"/>
        <pc:sldMkLst>
          <pc:docMk/>
          <pc:sldMk cId="2240321800" sldId="300"/>
        </pc:sldMkLst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240321800" sldId="300"/>
            <ac:spMk id="16" creationId="{990BAFCD-EA0A-47F4-8B00-AAB1E67A90CC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240321800" sldId="300"/>
            <ac:spMk id="17" creationId="{621D8EC4-8163-48C9-89D6-8555E98AB9A8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240321800" sldId="300"/>
            <ac:spMk id="18" creationId="{7B7C6C2A-33C4-4D5D-8EB1-A8803DCB7566}"/>
          </ac:spMkLst>
        </pc:spChg>
      </pc:sldChg>
      <pc:sldChg chg="modSp">
        <pc:chgData name="Melissa Brady" userId="f8cabdf6-58b9-492b-8158-6f121d29c418" providerId="ADAL" clId="{B66DA7F0-71A9-4E3E-94D6-5F894BE953DE}" dt="2021-01-14T19:44:42.054" v="1159"/>
        <pc:sldMkLst>
          <pc:docMk/>
          <pc:sldMk cId="3767347142" sldId="301"/>
        </pc:sldMkLst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3767347142" sldId="301"/>
            <ac:spMk id="2" creationId="{31DA24BB-A568-49CF-9E66-1C13A7BEB7BF}"/>
          </ac:spMkLst>
        </pc:spChg>
      </pc:sldChg>
      <pc:sldChg chg="addSp delSp delDesignElem">
        <pc:chgData name="Melissa Brady" userId="f8cabdf6-58b9-492b-8158-6f121d29c418" providerId="ADAL" clId="{B66DA7F0-71A9-4E3E-94D6-5F894BE953DE}" dt="2021-01-14T19:44:42.054" v="1159"/>
        <pc:sldMkLst>
          <pc:docMk/>
          <pc:sldMk cId="2193795013" sldId="302"/>
        </pc:sldMkLst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193795013" sldId="302"/>
            <ac:spMk id="27" creationId="{D829E218-74FB-4455-98BE-F2C5BA8978BE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193795013" sldId="302"/>
            <ac:spMk id="28" creationId="{7E8D75FD-D4F9-4D11-B70D-82EFCB4CFA5B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193795013" sldId="302"/>
            <ac:spMk id="30" creationId="{0B4FB531-34DA-4777-9BD5-5B885DC38198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2193795013" sldId="302"/>
            <ac:spMk id="31" creationId="{84831CE8-CE7C-49DF-BA32-7884E868A21D}"/>
          </ac:spMkLst>
        </pc:spChg>
        <pc:cxnChg chg="add del">
          <ac:chgData name="Melissa Brady" userId="f8cabdf6-58b9-492b-8158-6f121d29c418" providerId="ADAL" clId="{B66DA7F0-71A9-4E3E-94D6-5F894BE953DE}" dt="2021-01-14T19:44:42.054" v="1159"/>
          <ac:cxnSpMkLst>
            <pc:docMk/>
            <pc:sldMk cId="2193795013" sldId="302"/>
            <ac:cxnSpMk id="29" creationId="{1F5DC8C3-BA5F-4EED-BB9A-A14272BD82A1}"/>
          </ac:cxnSpMkLst>
        </pc:cxnChg>
      </pc:sldChg>
      <pc:sldChg chg="addSp delSp modSp mod delDesignElem">
        <pc:chgData name="Melissa Brady" userId="f8cabdf6-58b9-492b-8158-6f121d29c418" providerId="ADAL" clId="{B66DA7F0-71A9-4E3E-94D6-5F894BE953DE}" dt="2021-01-14T20:08:51.610" v="1308" actId="14100"/>
        <pc:sldMkLst>
          <pc:docMk/>
          <pc:sldMk cId="4136043943" sldId="303"/>
        </pc:sldMkLst>
        <pc:spChg chg="mod ord">
          <ac:chgData name="Melissa Brady" userId="f8cabdf6-58b9-492b-8158-6f121d29c418" providerId="ADAL" clId="{B66DA7F0-71A9-4E3E-94D6-5F894BE953DE}" dt="2021-01-14T20:08:51.610" v="1308" actId="14100"/>
          <ac:spMkLst>
            <pc:docMk/>
            <pc:sldMk cId="4136043943" sldId="303"/>
            <ac:spMk id="2" creationId="{5E790889-A025-4132-964F-BED91C6009A1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4136043943" sldId="303"/>
            <ac:spMk id="7" creationId="{D829E218-74FB-4455-98BE-F2C5BA8978BE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4136043943" sldId="303"/>
            <ac:spMk id="8" creationId="{7E8D75FD-D4F9-4D11-B70D-82EFCB4CFA5B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4136043943" sldId="303"/>
            <ac:spMk id="11" creationId="{E75F8FC7-2268-462F-AFF6-A4A975C3444E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4136043943" sldId="303"/>
            <ac:spMk id="15" creationId="{9D1C364C-8702-4ED9-9D23-41CDB2982B4E}"/>
          </ac:spMkLst>
        </pc:spChg>
        <pc:spChg chg="add del">
          <ac:chgData name="Melissa Brady" userId="f8cabdf6-58b9-492b-8158-6f121d29c418" providerId="ADAL" clId="{B66DA7F0-71A9-4E3E-94D6-5F894BE953DE}" dt="2021-01-14T19:44:42.054" v="1159"/>
          <ac:spMkLst>
            <pc:docMk/>
            <pc:sldMk cId="4136043943" sldId="303"/>
            <ac:spMk id="17" creationId="{7EE051E9-6C07-4FBB-B4F7-EDF8DDEAA6DA}"/>
          </ac:spMkLst>
        </pc:spChg>
        <pc:spChg chg="del mod ord">
          <ac:chgData name="Melissa Brady" userId="f8cabdf6-58b9-492b-8158-6f121d29c418" providerId="ADAL" clId="{B66DA7F0-71A9-4E3E-94D6-5F894BE953DE}" dt="2021-01-14T20:07:59.402" v="1279" actId="478"/>
          <ac:spMkLst>
            <pc:docMk/>
            <pc:sldMk cId="4136043943" sldId="303"/>
            <ac:spMk id="21" creationId="{AC0EE084-727C-4081-98EC-21BCD2B4EE78}"/>
          </ac:spMkLst>
        </pc:spChg>
        <pc:picChg chg="add mod modCrop">
          <ac:chgData name="Melissa Brady" userId="f8cabdf6-58b9-492b-8158-6f121d29c418" providerId="ADAL" clId="{B66DA7F0-71A9-4E3E-94D6-5F894BE953DE}" dt="2021-01-14T20:06:42.536" v="1269" actId="14100"/>
          <ac:picMkLst>
            <pc:docMk/>
            <pc:sldMk cId="4136043943" sldId="303"/>
            <ac:picMk id="4" creationId="{B397D5AD-3724-426E-A634-A8E58E2A7156}"/>
          </ac:picMkLst>
        </pc:picChg>
        <pc:picChg chg="add mod modCrop">
          <ac:chgData name="Melissa Brady" userId="f8cabdf6-58b9-492b-8158-6f121d29c418" providerId="ADAL" clId="{B66DA7F0-71A9-4E3E-94D6-5F894BE953DE}" dt="2021-01-14T20:07:11.967" v="1272" actId="1076"/>
          <ac:picMkLst>
            <pc:docMk/>
            <pc:sldMk cId="4136043943" sldId="303"/>
            <ac:picMk id="14" creationId="{CBB3061B-9967-433F-B4F9-F02A267A6659}"/>
          </ac:picMkLst>
        </pc:picChg>
        <pc:picChg chg="del">
          <ac:chgData name="Melissa Brady" userId="f8cabdf6-58b9-492b-8158-6f121d29c418" providerId="ADAL" clId="{B66DA7F0-71A9-4E3E-94D6-5F894BE953DE}" dt="2021-01-14T20:02:50.929" v="1237" actId="478"/>
          <ac:picMkLst>
            <pc:docMk/>
            <pc:sldMk cId="4136043943" sldId="303"/>
            <ac:picMk id="19" creationId="{499D88B0-16F0-4726-A688-26E3D515F747}"/>
          </ac:picMkLst>
        </pc:picChg>
        <pc:cxnChg chg="add del">
          <ac:chgData name="Melissa Brady" userId="f8cabdf6-58b9-492b-8158-6f121d29c418" providerId="ADAL" clId="{B66DA7F0-71A9-4E3E-94D6-5F894BE953DE}" dt="2021-01-14T19:44:42.054" v="1159"/>
          <ac:cxnSpMkLst>
            <pc:docMk/>
            <pc:sldMk cId="4136043943" sldId="303"/>
            <ac:cxnSpMk id="9" creationId="{1F5DC8C3-BA5F-4EED-BB9A-A14272BD82A1}"/>
          </ac:cxnSpMkLst>
        </pc:cxnChg>
        <pc:cxnChg chg="add del">
          <ac:chgData name="Melissa Brady" userId="f8cabdf6-58b9-492b-8158-6f121d29c418" providerId="ADAL" clId="{B66DA7F0-71A9-4E3E-94D6-5F894BE953DE}" dt="2021-01-14T19:44:42.054" v="1159"/>
          <ac:cxnSpMkLst>
            <pc:docMk/>
            <pc:sldMk cId="4136043943" sldId="303"/>
            <ac:cxnSpMk id="13" creationId="{BEF45B32-FB97-49CC-B778-CA7CF87BEF7A}"/>
          </ac:cxnSpMkLst>
        </pc:cxnChg>
      </pc:sldChg>
      <pc:sldChg chg="del">
        <pc:chgData name="Melissa Brady" userId="f8cabdf6-58b9-492b-8158-6f121d29c418" providerId="ADAL" clId="{B66DA7F0-71A9-4E3E-94D6-5F894BE953DE}" dt="2021-01-13T15:43:40.974" v="4" actId="2696"/>
        <pc:sldMkLst>
          <pc:docMk/>
          <pc:sldMk cId="4229438661" sldId="304"/>
        </pc:sldMkLst>
      </pc:sldChg>
      <pc:sldChg chg="del">
        <pc:chgData name="Melissa Brady" userId="f8cabdf6-58b9-492b-8158-6f121d29c418" providerId="ADAL" clId="{B66DA7F0-71A9-4E3E-94D6-5F894BE953DE}" dt="2021-01-13T15:43:40.974" v="4" actId="2696"/>
        <pc:sldMkLst>
          <pc:docMk/>
          <pc:sldMk cId="3337915472" sldId="305"/>
        </pc:sldMkLst>
      </pc:sldChg>
      <pc:sldChg chg="del">
        <pc:chgData name="Melissa Brady" userId="f8cabdf6-58b9-492b-8158-6f121d29c418" providerId="ADAL" clId="{B66DA7F0-71A9-4E3E-94D6-5F894BE953DE}" dt="2021-01-13T15:43:40.974" v="4" actId="2696"/>
        <pc:sldMkLst>
          <pc:docMk/>
          <pc:sldMk cId="2095543676" sldId="306"/>
        </pc:sldMkLst>
      </pc:sldChg>
      <pc:sldChg chg="del">
        <pc:chgData name="Melissa Brady" userId="f8cabdf6-58b9-492b-8158-6f121d29c418" providerId="ADAL" clId="{B66DA7F0-71A9-4E3E-94D6-5F894BE953DE}" dt="2021-01-13T15:43:40.974" v="4" actId="2696"/>
        <pc:sldMkLst>
          <pc:docMk/>
          <pc:sldMk cId="1884859635" sldId="307"/>
        </pc:sldMkLst>
      </pc:sldChg>
      <pc:sldChg chg="del">
        <pc:chgData name="Melissa Brady" userId="f8cabdf6-58b9-492b-8158-6f121d29c418" providerId="ADAL" clId="{B66DA7F0-71A9-4E3E-94D6-5F894BE953DE}" dt="2021-01-13T15:43:40.974" v="4" actId="2696"/>
        <pc:sldMkLst>
          <pc:docMk/>
          <pc:sldMk cId="3155541503" sldId="308"/>
        </pc:sldMkLst>
      </pc:sldChg>
      <pc:sldChg chg="del ord">
        <pc:chgData name="Melissa Brady" userId="f8cabdf6-58b9-492b-8158-6f121d29c418" providerId="ADAL" clId="{B66DA7F0-71A9-4E3E-94D6-5F894BE953DE}" dt="2021-01-14T19:21:29.539" v="447" actId="2696"/>
        <pc:sldMkLst>
          <pc:docMk/>
          <pc:sldMk cId="2389288718" sldId="309"/>
        </pc:sldMkLst>
      </pc:sldChg>
      <pc:sldChg chg="delSp modSp mod">
        <pc:chgData name="Melissa Brady" userId="f8cabdf6-58b9-492b-8158-6f121d29c418" providerId="ADAL" clId="{B66DA7F0-71A9-4E3E-94D6-5F894BE953DE}" dt="2021-01-14T20:10:47.695" v="1359" actId="20577"/>
        <pc:sldMkLst>
          <pc:docMk/>
          <pc:sldMk cId="2616715083" sldId="310"/>
        </pc:sldMkLst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2616715083" sldId="310"/>
            <ac:spMk id="2" creationId="{D7DD31B5-DA97-4039-9CE4-CD69AE403C2D}"/>
          </ac:spMkLst>
        </pc:spChg>
        <pc:spChg chg="mod">
          <ac:chgData name="Melissa Brady" userId="f8cabdf6-58b9-492b-8158-6f121d29c418" providerId="ADAL" clId="{B66DA7F0-71A9-4E3E-94D6-5F894BE953DE}" dt="2021-01-14T20:10:47.695" v="1359" actId="20577"/>
          <ac:spMkLst>
            <pc:docMk/>
            <pc:sldMk cId="2616715083" sldId="310"/>
            <ac:spMk id="3" creationId="{46A40ABF-6F58-4D48-818B-D705B3FF1754}"/>
          </ac:spMkLst>
        </pc:spChg>
        <pc:spChg chg="del">
          <ac:chgData name="Melissa Brady" userId="f8cabdf6-58b9-492b-8158-6f121d29c418" providerId="ADAL" clId="{B66DA7F0-71A9-4E3E-94D6-5F894BE953DE}" dt="2021-01-13T15:43:51.139" v="7" actId="478"/>
          <ac:spMkLst>
            <pc:docMk/>
            <pc:sldMk cId="2616715083" sldId="310"/>
            <ac:spMk id="5" creationId="{4D5D1008-06D1-4258-B422-CF66B405A65A}"/>
          </ac:spMkLst>
        </pc:spChg>
      </pc:sldChg>
      <pc:sldChg chg="addSp delSp modSp add mod">
        <pc:chgData name="Melissa Brady" userId="f8cabdf6-58b9-492b-8158-6f121d29c418" providerId="ADAL" clId="{B66DA7F0-71A9-4E3E-94D6-5F894BE953DE}" dt="2021-01-13T15:57:22.438" v="155" actId="14100"/>
        <pc:sldMkLst>
          <pc:docMk/>
          <pc:sldMk cId="1022715314" sldId="311"/>
        </pc:sldMkLst>
        <pc:spChg chg="mod">
          <ac:chgData name="Melissa Brady" userId="f8cabdf6-58b9-492b-8158-6f121d29c418" providerId="ADAL" clId="{B66DA7F0-71A9-4E3E-94D6-5F894BE953DE}" dt="2021-01-13T15:48:37.023" v="117" actId="20577"/>
          <ac:spMkLst>
            <pc:docMk/>
            <pc:sldMk cId="1022715314" sldId="311"/>
            <ac:spMk id="7" creationId="{692B0E63-2531-471F-8745-04C23A5DB885}"/>
          </ac:spMkLst>
        </pc:spChg>
        <pc:picChg chg="add mod">
          <ac:chgData name="Melissa Brady" userId="f8cabdf6-58b9-492b-8158-6f121d29c418" providerId="ADAL" clId="{B66DA7F0-71A9-4E3E-94D6-5F894BE953DE}" dt="2021-01-13T15:57:22.438" v="155" actId="14100"/>
          <ac:picMkLst>
            <pc:docMk/>
            <pc:sldMk cId="1022715314" sldId="311"/>
            <ac:picMk id="4" creationId="{E8BD3900-287B-4481-9B00-C18E7F9C24B1}"/>
          </ac:picMkLst>
        </pc:picChg>
        <pc:picChg chg="del">
          <ac:chgData name="Melissa Brady" userId="f8cabdf6-58b9-492b-8158-6f121d29c418" providerId="ADAL" clId="{B66DA7F0-71A9-4E3E-94D6-5F894BE953DE}" dt="2021-01-13T15:49:24.008" v="145" actId="478"/>
          <ac:picMkLst>
            <pc:docMk/>
            <pc:sldMk cId="1022715314" sldId="311"/>
            <ac:picMk id="5" creationId="{5212DA47-4533-46E5-BECD-DEC4B1B43EE1}"/>
          </ac:picMkLst>
        </pc:picChg>
      </pc:sldChg>
      <pc:sldChg chg="addSp delSp modSp add mod">
        <pc:chgData name="Melissa Brady" userId="f8cabdf6-58b9-492b-8158-6f121d29c418" providerId="ADAL" clId="{B66DA7F0-71A9-4E3E-94D6-5F894BE953DE}" dt="2021-01-13T15:59:09.228" v="174" actId="1076"/>
        <pc:sldMkLst>
          <pc:docMk/>
          <pc:sldMk cId="3934660259" sldId="312"/>
        </pc:sldMkLst>
        <pc:spChg chg="mod">
          <ac:chgData name="Melissa Brady" userId="f8cabdf6-58b9-492b-8158-6f121d29c418" providerId="ADAL" clId="{B66DA7F0-71A9-4E3E-94D6-5F894BE953DE}" dt="2021-01-13T15:59:03.954" v="173" actId="1076"/>
          <ac:spMkLst>
            <pc:docMk/>
            <pc:sldMk cId="3934660259" sldId="312"/>
            <ac:spMk id="3" creationId="{20778D2E-CEF6-4B6A-AEFF-607BD308EA23}"/>
          </ac:spMkLst>
        </pc:spChg>
        <pc:spChg chg="mod">
          <ac:chgData name="Melissa Brady" userId="f8cabdf6-58b9-492b-8158-6f121d29c418" providerId="ADAL" clId="{B66DA7F0-71A9-4E3E-94D6-5F894BE953DE}" dt="2021-01-13T15:59:09.228" v="174" actId="1076"/>
          <ac:spMkLst>
            <pc:docMk/>
            <pc:sldMk cId="3934660259" sldId="312"/>
            <ac:spMk id="7" creationId="{692B0E63-2531-471F-8745-04C23A5DB885}"/>
          </ac:spMkLst>
        </pc:spChg>
        <pc:picChg chg="add mod">
          <ac:chgData name="Melissa Brady" userId="f8cabdf6-58b9-492b-8158-6f121d29c418" providerId="ADAL" clId="{B66DA7F0-71A9-4E3E-94D6-5F894BE953DE}" dt="2021-01-13T15:58:11.214" v="165" actId="1440"/>
          <ac:picMkLst>
            <pc:docMk/>
            <pc:sldMk cId="3934660259" sldId="312"/>
            <ac:picMk id="4" creationId="{8CF2E8BA-7DF4-4733-8FA4-C4176607F6F8}"/>
          </ac:picMkLst>
        </pc:picChg>
        <pc:picChg chg="del">
          <ac:chgData name="Melissa Brady" userId="f8cabdf6-58b9-492b-8158-6f121d29c418" providerId="ADAL" clId="{B66DA7F0-71A9-4E3E-94D6-5F894BE953DE}" dt="2021-01-13T15:57:30.545" v="156" actId="478"/>
          <ac:picMkLst>
            <pc:docMk/>
            <pc:sldMk cId="3934660259" sldId="312"/>
            <ac:picMk id="5" creationId="{5212DA47-4533-46E5-BECD-DEC4B1B43EE1}"/>
          </ac:picMkLst>
        </pc:picChg>
        <pc:picChg chg="add mod">
          <ac:chgData name="Melissa Brady" userId="f8cabdf6-58b9-492b-8158-6f121d29c418" providerId="ADAL" clId="{B66DA7F0-71A9-4E3E-94D6-5F894BE953DE}" dt="2021-01-13T15:58:58.446" v="172" actId="1076"/>
          <ac:picMkLst>
            <pc:docMk/>
            <pc:sldMk cId="3934660259" sldId="312"/>
            <ac:picMk id="9" creationId="{7020D1DF-640E-4DDD-8ABF-DA8A015765B1}"/>
          </ac:picMkLst>
        </pc:picChg>
      </pc:sldChg>
      <pc:sldChg chg="addSp delSp modSp add mod setBg delDesignElem">
        <pc:chgData name="Melissa Brady" userId="f8cabdf6-58b9-492b-8158-6f121d29c418" providerId="ADAL" clId="{B66DA7F0-71A9-4E3E-94D6-5F894BE953DE}" dt="2021-01-14T19:58:51.447" v="1236" actId="14861"/>
        <pc:sldMkLst>
          <pc:docMk/>
          <pc:sldMk cId="929425955" sldId="313"/>
        </pc:sldMkLst>
        <pc:spChg chg="mod ord">
          <ac:chgData name="Melissa Brady" userId="f8cabdf6-58b9-492b-8158-6f121d29c418" providerId="ADAL" clId="{B66DA7F0-71A9-4E3E-94D6-5F894BE953DE}" dt="2021-01-14T19:56:59.132" v="1225" actId="166"/>
          <ac:spMkLst>
            <pc:docMk/>
            <pc:sldMk cId="929425955" sldId="313"/>
            <ac:spMk id="2" creationId="{40E33C95-209C-4D49-8A3B-80927B846EF1}"/>
          </ac:spMkLst>
        </pc:spChg>
        <pc:spChg chg="mod ord">
          <ac:chgData name="Melissa Brady" userId="f8cabdf6-58b9-492b-8158-6f121d29c418" providerId="ADAL" clId="{B66DA7F0-71A9-4E3E-94D6-5F894BE953DE}" dt="2021-01-14T19:57:07.485" v="1226" actId="166"/>
          <ac:spMkLst>
            <pc:docMk/>
            <pc:sldMk cId="929425955" sldId="313"/>
            <ac:spMk id="3" creationId="{FEB5C27F-0BA7-4C1A-89EB-75D53AF9DDFF}"/>
          </ac:spMkLst>
        </pc:spChg>
        <pc:spChg chg="add del">
          <ac:chgData name="Melissa Brady" userId="f8cabdf6-58b9-492b-8158-6f121d29c418" providerId="ADAL" clId="{B66DA7F0-71A9-4E3E-94D6-5F894BE953DE}" dt="2021-01-14T19:46:29.861" v="1166" actId="26606"/>
          <ac:spMkLst>
            <pc:docMk/>
            <pc:sldMk cId="929425955" sldId="313"/>
            <ac:spMk id="11" creationId="{0B4FB531-34DA-4777-9BD5-5B885DC38198}"/>
          </ac:spMkLst>
        </pc:spChg>
        <pc:spChg chg="add mod">
          <ac:chgData name="Melissa Brady" userId="f8cabdf6-58b9-492b-8158-6f121d29c418" providerId="ADAL" clId="{B66DA7F0-71A9-4E3E-94D6-5F894BE953DE}" dt="2021-01-14T19:58:51.447" v="1236" actId="14861"/>
          <ac:spMkLst>
            <pc:docMk/>
            <pc:sldMk cId="929425955" sldId="313"/>
            <ac:spMk id="12" creationId="{0919A31B-7CFE-4BA9-94F2-518B186A64FE}"/>
          </ac:spMkLst>
        </pc:spChg>
        <pc:spChg chg="add del">
          <ac:chgData name="Melissa Brady" userId="f8cabdf6-58b9-492b-8158-6f121d29c418" providerId="ADAL" clId="{B66DA7F0-71A9-4E3E-94D6-5F894BE953DE}" dt="2021-01-14T19:46:29.861" v="1166" actId="26606"/>
          <ac:spMkLst>
            <pc:docMk/>
            <pc:sldMk cId="929425955" sldId="313"/>
            <ac:spMk id="13" creationId="{84831CE8-CE7C-49DF-BA32-7884E868A21D}"/>
          </ac:spMkLst>
        </pc:spChg>
        <pc:spChg chg="add">
          <ac:chgData name="Melissa Brady" userId="f8cabdf6-58b9-492b-8158-6f121d29c418" providerId="ADAL" clId="{B66DA7F0-71A9-4E3E-94D6-5F894BE953DE}" dt="2021-01-14T19:46:29.861" v="1166" actId="26606"/>
          <ac:spMkLst>
            <pc:docMk/>
            <pc:sldMk cId="929425955" sldId="313"/>
            <ac:spMk id="18" creationId="{548B4202-DCD5-4F8C-B481-743A989A9DFF}"/>
          </ac:spMkLst>
        </pc:spChg>
        <pc:spChg chg="add">
          <ac:chgData name="Melissa Brady" userId="f8cabdf6-58b9-492b-8158-6f121d29c418" providerId="ADAL" clId="{B66DA7F0-71A9-4E3E-94D6-5F894BE953DE}" dt="2021-01-14T19:46:29.861" v="1166" actId="26606"/>
          <ac:spMkLst>
            <pc:docMk/>
            <pc:sldMk cId="929425955" sldId="313"/>
            <ac:spMk id="22" creationId="{7CFB8C0F-4E01-4C10-A861-0C16EB92D23E}"/>
          </ac:spMkLst>
        </pc:spChg>
        <pc:spChg chg="add">
          <ac:chgData name="Melissa Brady" userId="f8cabdf6-58b9-492b-8158-6f121d29c418" providerId="ADAL" clId="{B66DA7F0-71A9-4E3E-94D6-5F894BE953DE}" dt="2021-01-14T19:46:29.861" v="1166" actId="26606"/>
          <ac:spMkLst>
            <pc:docMk/>
            <pc:sldMk cId="929425955" sldId="313"/>
            <ac:spMk id="24" creationId="{8EE702CF-91CE-4661-ACBF-3C8160D1B433}"/>
          </ac:spMkLst>
        </pc:spChg>
        <pc:picChg chg="del">
          <ac:chgData name="Melissa Brady" userId="f8cabdf6-58b9-492b-8158-6f121d29c418" providerId="ADAL" clId="{B66DA7F0-71A9-4E3E-94D6-5F894BE953DE}" dt="2021-01-14T19:42:30.863" v="1150" actId="478"/>
          <ac:picMkLst>
            <pc:docMk/>
            <pc:sldMk cId="929425955" sldId="313"/>
            <ac:picMk id="5" creationId="{32ACB346-273D-4BA1-A440-E8923B754D59}"/>
          </ac:picMkLst>
        </pc:picChg>
        <pc:picChg chg="add del mod ord">
          <ac:chgData name="Melissa Brady" userId="f8cabdf6-58b9-492b-8158-6f121d29c418" providerId="ADAL" clId="{B66DA7F0-71A9-4E3E-94D6-5F894BE953DE}" dt="2021-01-14T19:53:05.377" v="1205" actId="478"/>
          <ac:picMkLst>
            <pc:docMk/>
            <pc:sldMk cId="929425955" sldId="313"/>
            <ac:picMk id="6" creationId="{607834AC-353B-409C-BB3A-C2ABDA112490}"/>
          </ac:picMkLst>
        </pc:picChg>
        <pc:picChg chg="add del mod">
          <ac:chgData name="Melissa Brady" userId="f8cabdf6-58b9-492b-8158-6f121d29c418" providerId="ADAL" clId="{B66DA7F0-71A9-4E3E-94D6-5F894BE953DE}" dt="2021-01-14T19:53:43.277" v="1207" actId="478"/>
          <ac:picMkLst>
            <pc:docMk/>
            <pc:sldMk cId="929425955" sldId="313"/>
            <ac:picMk id="8" creationId="{670DC3BA-DDDD-4EB0-BCC6-A6775A408E05}"/>
          </ac:picMkLst>
        </pc:picChg>
        <pc:picChg chg="add mod">
          <ac:chgData name="Melissa Brady" userId="f8cabdf6-58b9-492b-8158-6f121d29c418" providerId="ADAL" clId="{B66DA7F0-71A9-4E3E-94D6-5F894BE953DE}" dt="2021-01-14T19:55:23.636" v="1220" actId="1076"/>
          <ac:picMkLst>
            <pc:docMk/>
            <pc:sldMk cId="929425955" sldId="313"/>
            <ac:picMk id="10" creationId="{9CE4BB24-E1E3-4223-9598-3FEB45F184BD}"/>
          </ac:picMkLst>
        </pc:picChg>
        <pc:picChg chg="add mod ord">
          <ac:chgData name="Melissa Brady" userId="f8cabdf6-58b9-492b-8158-6f121d29c418" providerId="ADAL" clId="{B66DA7F0-71A9-4E3E-94D6-5F894BE953DE}" dt="2021-01-14T19:55:16.293" v="1219" actId="166"/>
          <ac:picMkLst>
            <pc:docMk/>
            <pc:sldMk cId="929425955" sldId="313"/>
            <ac:picMk id="14" creationId="{D125778B-C082-4E86-8C20-34CD356DDC7E}"/>
          </ac:picMkLst>
        </pc:picChg>
        <pc:cxnChg chg="add mod">
          <ac:chgData name="Melissa Brady" userId="f8cabdf6-58b9-492b-8158-6f121d29c418" providerId="ADAL" clId="{B66DA7F0-71A9-4E3E-94D6-5F894BE953DE}" dt="2021-01-14T19:58:29.347" v="1235" actId="1037"/>
          <ac:cxnSpMkLst>
            <pc:docMk/>
            <pc:sldMk cId="929425955" sldId="313"/>
            <ac:cxnSpMk id="16" creationId="{7A1729D5-6B41-4EB0-AD00-38A34FE68A43}"/>
          </ac:cxnSpMkLst>
        </pc:cxnChg>
        <pc:cxnChg chg="add">
          <ac:chgData name="Melissa Brady" userId="f8cabdf6-58b9-492b-8158-6f121d29c418" providerId="ADAL" clId="{B66DA7F0-71A9-4E3E-94D6-5F894BE953DE}" dt="2021-01-14T19:46:29.861" v="1166" actId="26606"/>
          <ac:cxnSpMkLst>
            <pc:docMk/>
            <pc:sldMk cId="929425955" sldId="313"/>
            <ac:cxnSpMk id="20" creationId="{F7F57F6B-E621-4E40-A34D-2FE12902AA20}"/>
          </ac:cxnSpMkLst>
        </pc:cxnChg>
      </pc:sldChg>
      <pc:sldChg chg="modSp new mod">
        <pc:chgData name="Melissa Brady" userId="f8cabdf6-58b9-492b-8158-6f121d29c418" providerId="ADAL" clId="{B66DA7F0-71A9-4E3E-94D6-5F894BE953DE}" dt="2021-01-14T19:44:42.054" v="1159"/>
        <pc:sldMkLst>
          <pc:docMk/>
          <pc:sldMk cId="511212920" sldId="314"/>
        </pc:sldMkLst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511212920" sldId="314"/>
            <ac:spMk id="2" creationId="{2994E8AC-A05C-4301-96CE-9F8662A977D8}"/>
          </ac:spMkLst>
        </pc:spChg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511212920" sldId="314"/>
            <ac:spMk id="3" creationId="{B771BCD7-614E-4AA9-8CCA-071C99B08267}"/>
          </ac:spMkLst>
        </pc:spChg>
      </pc:sldChg>
      <pc:sldChg chg="addSp delSp modSp add mod">
        <pc:chgData name="Melissa Brady" userId="f8cabdf6-58b9-492b-8158-6f121d29c418" providerId="ADAL" clId="{B66DA7F0-71A9-4E3E-94D6-5F894BE953DE}" dt="2021-01-14T19:44:42.054" v="1159"/>
        <pc:sldMkLst>
          <pc:docMk/>
          <pc:sldMk cId="2552186438" sldId="315"/>
        </pc:sldMkLst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2552186438" sldId="315"/>
            <ac:spMk id="2" creationId="{40E33C95-209C-4D49-8A3B-80927B846EF1}"/>
          </ac:spMkLst>
        </pc:spChg>
        <pc:spChg chg="mod">
          <ac:chgData name="Melissa Brady" userId="f8cabdf6-58b9-492b-8158-6f121d29c418" providerId="ADAL" clId="{B66DA7F0-71A9-4E3E-94D6-5F894BE953DE}" dt="2021-01-14T19:44:42.054" v="1159"/>
          <ac:spMkLst>
            <pc:docMk/>
            <pc:sldMk cId="2552186438" sldId="315"/>
            <ac:spMk id="3" creationId="{FEB5C27F-0BA7-4C1A-89EB-75D53AF9DDFF}"/>
          </ac:spMkLst>
        </pc:spChg>
        <pc:picChg chg="del">
          <ac:chgData name="Melissa Brady" userId="f8cabdf6-58b9-492b-8158-6f121d29c418" providerId="ADAL" clId="{B66DA7F0-71A9-4E3E-94D6-5F894BE953DE}" dt="2021-01-14T19:36:39.640" v="1140" actId="478"/>
          <ac:picMkLst>
            <pc:docMk/>
            <pc:sldMk cId="2552186438" sldId="315"/>
            <ac:picMk id="5" creationId="{32ACB346-273D-4BA1-A440-E8923B754D59}"/>
          </ac:picMkLst>
        </pc:picChg>
        <pc:picChg chg="add del mod">
          <ac:chgData name="Melissa Brady" userId="f8cabdf6-58b9-492b-8158-6f121d29c418" providerId="ADAL" clId="{B66DA7F0-71A9-4E3E-94D6-5F894BE953DE}" dt="2021-01-14T19:38:56.442" v="1142" actId="478"/>
          <ac:picMkLst>
            <pc:docMk/>
            <pc:sldMk cId="2552186438" sldId="315"/>
            <ac:picMk id="6" creationId="{5AD153D6-2B51-4829-B90A-F9C2645C7428}"/>
          </ac:picMkLst>
        </pc:picChg>
        <pc:picChg chg="add del mod">
          <ac:chgData name="Melissa Brady" userId="f8cabdf6-58b9-492b-8158-6f121d29c418" providerId="ADAL" clId="{B66DA7F0-71A9-4E3E-94D6-5F894BE953DE}" dt="2021-01-14T19:39:26.491" v="1144" actId="478"/>
          <ac:picMkLst>
            <pc:docMk/>
            <pc:sldMk cId="2552186438" sldId="315"/>
            <ac:picMk id="8" creationId="{EEF8F572-C3A7-45A6-B747-18B50CE40F3C}"/>
          </ac:picMkLst>
        </pc:picChg>
        <pc:picChg chg="add mod">
          <ac:chgData name="Melissa Brady" userId="f8cabdf6-58b9-492b-8158-6f121d29c418" providerId="ADAL" clId="{B66DA7F0-71A9-4E3E-94D6-5F894BE953DE}" dt="2021-01-14T19:41:56.889" v="1148" actId="1076"/>
          <ac:picMkLst>
            <pc:docMk/>
            <pc:sldMk cId="2552186438" sldId="315"/>
            <ac:picMk id="10" creationId="{9BB5950E-0625-486A-BCAF-0D3493E4D9CA}"/>
          </ac:picMkLst>
        </pc:picChg>
      </pc:sldChg>
      <pc:sldChg chg="modSp add mod">
        <pc:chgData name="Melissa Brady" userId="f8cabdf6-58b9-492b-8158-6f121d29c418" providerId="ADAL" clId="{B66DA7F0-71A9-4E3E-94D6-5F894BE953DE}" dt="2021-01-14T20:12:57.861" v="1486" actId="1076"/>
        <pc:sldMkLst>
          <pc:docMk/>
          <pc:sldMk cId="3505680810" sldId="316"/>
        </pc:sldMkLst>
        <pc:spChg chg="mod">
          <ac:chgData name="Melissa Brady" userId="f8cabdf6-58b9-492b-8158-6f121d29c418" providerId="ADAL" clId="{B66DA7F0-71A9-4E3E-94D6-5F894BE953DE}" dt="2021-01-14T20:11:21.031" v="1370" actId="20577"/>
          <ac:spMkLst>
            <pc:docMk/>
            <pc:sldMk cId="3505680810" sldId="316"/>
            <ac:spMk id="2" creationId="{D7DD31B5-DA97-4039-9CE4-CD69AE403C2D}"/>
          </ac:spMkLst>
        </pc:spChg>
        <pc:spChg chg="mod">
          <ac:chgData name="Melissa Brady" userId="f8cabdf6-58b9-492b-8158-6f121d29c418" providerId="ADAL" clId="{B66DA7F0-71A9-4E3E-94D6-5F894BE953DE}" dt="2021-01-14T20:12:57.861" v="1486" actId="1076"/>
          <ac:spMkLst>
            <pc:docMk/>
            <pc:sldMk cId="3505680810" sldId="316"/>
            <ac:spMk id="3" creationId="{46A40ABF-6F58-4D48-818B-D705B3FF1754}"/>
          </ac:spMkLst>
        </pc:spChg>
      </pc:sldChg>
      <pc:sldMasterChg chg="addSp modSldLayout">
        <pc:chgData name="Melissa Brady" userId="f8cabdf6-58b9-492b-8158-6f121d29c418" providerId="ADAL" clId="{B66DA7F0-71A9-4E3E-94D6-5F894BE953DE}" dt="2021-01-14T19:44:39.131" v="1158"/>
        <pc:sldMasterMkLst>
          <pc:docMk/>
          <pc:sldMasterMk cId="3462625129" sldId="2147483768"/>
        </pc:sldMasterMkLst>
        <pc:picChg chg="add">
          <ac:chgData name="Melissa Brady" userId="f8cabdf6-58b9-492b-8158-6f121d29c418" providerId="ADAL" clId="{B66DA7F0-71A9-4E3E-94D6-5F894BE953DE}" dt="2021-01-14T19:44:39.131" v="1158"/>
          <ac:picMkLst>
            <pc:docMk/>
            <pc:sldMasterMk cId="3462625129" sldId="2147483768"/>
            <ac:picMk id="11" creationId="{EBDCA5A9-6A60-4912-8AAE-AED2827ED0BD}"/>
          </ac:picMkLst>
        </pc:picChg>
        <pc:sldLayoutChg chg="addSp">
          <pc:chgData name="Melissa Brady" userId="f8cabdf6-58b9-492b-8158-6f121d29c418" providerId="ADAL" clId="{B66DA7F0-71A9-4E3E-94D6-5F894BE953DE}" dt="2021-01-14T19:44:39.131" v="1158"/>
          <pc:sldLayoutMkLst>
            <pc:docMk/>
            <pc:sldMasterMk cId="3462625129" sldId="2147483768"/>
            <pc:sldLayoutMk cId="882588133" sldId="2147483769"/>
          </pc:sldLayoutMkLst>
          <pc:picChg chg="add">
            <ac:chgData name="Melissa Brady" userId="f8cabdf6-58b9-492b-8158-6f121d29c418" providerId="ADAL" clId="{B66DA7F0-71A9-4E3E-94D6-5F894BE953DE}" dt="2021-01-14T19:44:39.131" v="1158"/>
            <ac:picMkLst>
              <pc:docMk/>
              <pc:sldMasterMk cId="3462625129" sldId="2147483768"/>
              <pc:sldLayoutMk cId="882588133" sldId="2147483769"/>
              <ac:picMk id="10" creationId="{EA76F281-DDA2-487D-9234-F5746C36DAEE}"/>
            </ac:picMkLst>
          </pc:picChg>
        </pc:sldLayoutChg>
        <pc:sldLayoutChg chg="addSp">
          <pc:chgData name="Melissa Brady" userId="f8cabdf6-58b9-492b-8158-6f121d29c418" providerId="ADAL" clId="{B66DA7F0-71A9-4E3E-94D6-5F894BE953DE}" dt="2021-01-14T19:44:39.131" v="1158"/>
          <pc:sldLayoutMkLst>
            <pc:docMk/>
            <pc:sldMasterMk cId="3462625129" sldId="2147483768"/>
            <pc:sldLayoutMk cId="2919096112" sldId="2147483771"/>
          </pc:sldLayoutMkLst>
          <pc:picChg chg="add">
            <ac:chgData name="Melissa Brady" userId="f8cabdf6-58b9-492b-8158-6f121d29c418" providerId="ADAL" clId="{B66DA7F0-71A9-4E3E-94D6-5F894BE953DE}" dt="2021-01-14T19:44:39.131" v="1158"/>
            <ac:picMkLst>
              <pc:docMk/>
              <pc:sldMasterMk cId="3462625129" sldId="2147483768"/>
              <pc:sldLayoutMk cId="2919096112" sldId="2147483771"/>
              <ac:picMk id="10" creationId="{8185E9EE-E473-4219-AE08-00C49F4AEA08}"/>
            </ac:picMkLst>
          </pc:picChg>
        </pc:sldLayoutChg>
        <pc:sldLayoutChg chg="addSp">
          <pc:chgData name="Melissa Brady" userId="f8cabdf6-58b9-492b-8158-6f121d29c418" providerId="ADAL" clId="{B66DA7F0-71A9-4E3E-94D6-5F894BE953DE}" dt="2021-01-14T19:44:39.131" v="1158"/>
          <pc:sldLayoutMkLst>
            <pc:docMk/>
            <pc:sldMasterMk cId="3462625129" sldId="2147483768"/>
            <pc:sldLayoutMk cId="3806253514" sldId="2147483775"/>
          </pc:sldLayoutMkLst>
          <pc:picChg chg="add">
            <ac:chgData name="Melissa Brady" userId="f8cabdf6-58b9-492b-8158-6f121d29c418" providerId="ADAL" clId="{B66DA7F0-71A9-4E3E-94D6-5F894BE953DE}" dt="2021-01-14T19:44:39.131" v="1158"/>
            <ac:picMkLst>
              <pc:docMk/>
              <pc:sldMasterMk cId="3462625129" sldId="2147483768"/>
              <pc:sldLayoutMk cId="3806253514" sldId="2147483775"/>
              <ac:picMk id="10" creationId="{A3FF4C2F-6DC5-441F-9550-337E2068CCBA}"/>
            </ac:picMkLst>
          </pc:picChg>
        </pc:sldLayoutChg>
        <pc:sldLayoutChg chg="addSp">
          <pc:chgData name="Melissa Brady" userId="f8cabdf6-58b9-492b-8158-6f121d29c418" providerId="ADAL" clId="{B66DA7F0-71A9-4E3E-94D6-5F894BE953DE}" dt="2021-01-14T19:44:39.131" v="1158"/>
          <pc:sldLayoutMkLst>
            <pc:docMk/>
            <pc:sldMasterMk cId="3462625129" sldId="2147483768"/>
            <pc:sldLayoutMk cId="1522656417" sldId="2147483776"/>
          </pc:sldLayoutMkLst>
          <pc:picChg chg="add">
            <ac:chgData name="Melissa Brady" userId="f8cabdf6-58b9-492b-8158-6f121d29c418" providerId="ADAL" clId="{B66DA7F0-71A9-4E3E-94D6-5F894BE953DE}" dt="2021-01-14T19:44:39.131" v="1158"/>
            <ac:picMkLst>
              <pc:docMk/>
              <pc:sldMasterMk cId="3462625129" sldId="2147483768"/>
              <pc:sldLayoutMk cId="1522656417" sldId="2147483776"/>
              <ac:picMk id="10" creationId="{78ACF762-199B-4C38-99D5-CE97116D5CFF}"/>
            </ac:picMkLst>
          </pc:picChg>
        </pc:sldLayoutChg>
        <pc:sldLayoutChg chg="addSp">
          <pc:chgData name="Melissa Brady" userId="f8cabdf6-58b9-492b-8158-6f121d29c418" providerId="ADAL" clId="{B66DA7F0-71A9-4E3E-94D6-5F894BE953DE}" dt="2021-01-14T19:44:39.131" v="1158"/>
          <pc:sldLayoutMkLst>
            <pc:docMk/>
            <pc:sldMasterMk cId="3462625129" sldId="2147483768"/>
            <pc:sldLayoutMk cId="2547458682" sldId="2147483777"/>
          </pc:sldLayoutMkLst>
          <pc:picChg chg="add">
            <ac:chgData name="Melissa Brady" userId="f8cabdf6-58b9-492b-8158-6f121d29c418" providerId="ADAL" clId="{B66DA7F0-71A9-4E3E-94D6-5F894BE953DE}" dt="2021-01-14T19:44:39.131" v="1158"/>
            <ac:picMkLst>
              <pc:docMk/>
              <pc:sldMasterMk cId="3462625129" sldId="2147483768"/>
              <pc:sldLayoutMk cId="2547458682" sldId="2147483777"/>
              <ac:picMk id="10" creationId="{BB2FCBD8-15E0-46D4-ACA1-A9A4930B2FB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D4D0-B0C0-4CA0-953C-24660BA23702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45B1A-7D2A-43EB-9E19-8BD6091A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3B40E-8180-4F83-B00F-A50BF1DED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3B40E-8180-4F83-B00F-A50BF1DED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3B40E-8180-4F83-B00F-A50BF1DED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0C0C7CB-AF2A-45B0-ACA3-FB85E614C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2" y="153562"/>
            <a:ext cx="2889203" cy="1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E2867C6-85B3-4FE7-A7CD-4707DC4B8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2" y="153562"/>
            <a:ext cx="2889203" cy="1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198024"/>
            <a:ext cx="9141619" cy="659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1340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4BB9EE9-2911-44CE-80E7-951897312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80" y="6251693"/>
            <a:ext cx="943533" cy="6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6F2876A-6F6A-4ED0-95F7-64391DCD8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8" y="5286104"/>
            <a:ext cx="1218241" cy="7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F80CB62-A3BC-4838-804F-5A58DBD1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1" y="5384512"/>
            <a:ext cx="1878084" cy="12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09203"/>
            <a:ext cx="9144001" cy="648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42719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E88836-5A68-44EC-BB9A-CAACDD8928D0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964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C07462-8FC3-4C92-B5C2-784E24399D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80" y="6251693"/>
            <a:ext cx="943533" cy="6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2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97C19-6F59-4ACC-87C9-9D7C00D7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97" y="5262687"/>
            <a:ext cx="7543800" cy="82296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5E4A4-D6A4-4DB7-BF2E-3FD982788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09" y="6067888"/>
            <a:ext cx="7543800" cy="543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January 15, 2021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7075EFB-56BB-483D-A9DC-8FDAFC74B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92" y="643538"/>
            <a:ext cx="5632040" cy="3618586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rgbClr val="00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32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76105-D185-4EC4-BA39-5C3184D9A752}"/>
              </a:ext>
            </a:extLst>
          </p:cNvPr>
          <p:cNvSpPr txBox="1"/>
          <p:nvPr/>
        </p:nvSpPr>
        <p:spPr>
          <a:xfrm>
            <a:off x="5509982" y="1120676"/>
            <a:ext cx="343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78D2E-CEF6-4B6A-AEFF-607BD308EA23}"/>
              </a:ext>
            </a:extLst>
          </p:cNvPr>
          <p:cNvSpPr txBox="1"/>
          <p:nvPr/>
        </p:nvSpPr>
        <p:spPr>
          <a:xfrm>
            <a:off x="5566429" y="1642369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HOW WE GOT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B0E63-2531-471F-8745-04C23A5DB885}"/>
              </a:ext>
            </a:extLst>
          </p:cNvPr>
          <p:cNvSpPr txBox="1"/>
          <p:nvPr/>
        </p:nvSpPr>
        <p:spPr>
          <a:xfrm>
            <a:off x="5566428" y="2260328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Amy Fordyce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BD3900-287B-4481-9B00-C18E7F9C2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" y="88776"/>
            <a:ext cx="5158477" cy="661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71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76105-D185-4EC4-BA39-5C3184D9A752}"/>
              </a:ext>
            </a:extLst>
          </p:cNvPr>
          <p:cNvSpPr txBox="1"/>
          <p:nvPr/>
        </p:nvSpPr>
        <p:spPr>
          <a:xfrm>
            <a:off x="5509982" y="1120676"/>
            <a:ext cx="343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78D2E-CEF6-4B6A-AEFF-607BD308EA23}"/>
              </a:ext>
            </a:extLst>
          </p:cNvPr>
          <p:cNvSpPr txBox="1"/>
          <p:nvPr/>
        </p:nvSpPr>
        <p:spPr>
          <a:xfrm>
            <a:off x="5225897" y="238691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HOW WE GOT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B0E63-2531-471F-8745-04C23A5DB885}"/>
              </a:ext>
            </a:extLst>
          </p:cNvPr>
          <p:cNvSpPr txBox="1"/>
          <p:nvPr/>
        </p:nvSpPr>
        <p:spPr>
          <a:xfrm>
            <a:off x="5225897" y="761911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95481"/>
                </a:solidFill>
                <a:latin typeface="Bahnschrift SemiBold" panose="020B0502040204020203" pitchFamily="34" charset="0"/>
              </a:rPr>
              <a:t>Mahati</a:t>
            </a:r>
            <a:r>
              <a:rPr lang="en-US" sz="20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195481"/>
                </a:solidFill>
                <a:latin typeface="Bahnschrift SemiBold" panose="020B0502040204020203" pitchFamily="34" charset="0"/>
              </a:rPr>
              <a:t>Tonk</a:t>
            </a:r>
            <a:r>
              <a:rPr lang="en-US" sz="20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 and Gina Koch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F2E8BA-7DF4-4733-8FA4-C4176607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" y="193316"/>
            <a:ext cx="4979014" cy="639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020D1DF-640E-4DDD-8ABF-DA8A01576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52" y="1361913"/>
            <a:ext cx="3713310" cy="472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66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31B5-DA97-4039-9CE4-CD69AE40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95481"/>
                </a:solidFill>
              </a:rPr>
              <a:t>Break Out Rooms (30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0ABF-6F58-4D48-818B-D705B3F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79" y="1710984"/>
            <a:ext cx="754380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95481"/>
                </a:solidFill>
              </a:rPr>
              <a:t>Process</a:t>
            </a:r>
          </a:p>
          <a:p>
            <a:pPr marL="749808" lvl="1" indent="-457200">
              <a:buClr>
                <a:srgbClr val="195481"/>
              </a:buClr>
              <a:buFont typeface="+mj-lt"/>
              <a:buAutoNum type="arabicPeriod"/>
            </a:pPr>
            <a:r>
              <a:rPr lang="en-US" sz="2200" dirty="0"/>
              <a:t>3 rooms, 3 tools - 10 minutes in each room</a:t>
            </a:r>
          </a:p>
          <a:p>
            <a:pPr marL="749808" lvl="1" indent="-457200">
              <a:buClr>
                <a:srgbClr val="195481"/>
              </a:buClr>
              <a:buFont typeface="+mj-lt"/>
              <a:buAutoNum type="arabicPeriod"/>
            </a:pPr>
            <a:r>
              <a:rPr lang="en-US" sz="2000" dirty="0"/>
              <a:t>Use the chat to record to your responses even if you’ve discussed them with the group.</a:t>
            </a:r>
            <a:endParaRPr lang="en-US" sz="2200" dirty="0"/>
          </a:p>
          <a:p>
            <a:pPr marL="749808" lvl="1" indent="-457200">
              <a:buClr>
                <a:srgbClr val="195481"/>
              </a:buClr>
              <a:buFont typeface="+mj-lt"/>
              <a:buAutoNum type="arabicPeriod"/>
            </a:pPr>
            <a:r>
              <a:rPr lang="en-US" sz="2200" dirty="0"/>
              <a:t>Facilitators will rotate every ten minutes to meet with the next group.</a:t>
            </a:r>
            <a:endParaRPr lang="en-US" sz="2400" dirty="0"/>
          </a:p>
          <a:p>
            <a:r>
              <a:rPr lang="en-US" sz="3200" b="1" dirty="0">
                <a:solidFill>
                  <a:srgbClr val="195481"/>
                </a:solidFill>
              </a:rPr>
              <a:t>Norms</a:t>
            </a:r>
          </a:p>
          <a:p>
            <a:r>
              <a:rPr lang="en-US" sz="2400" dirty="0"/>
              <a:t>Stay focused on the </a:t>
            </a:r>
            <a:r>
              <a:rPr lang="en-US" sz="2400" b="1" dirty="0">
                <a:solidFill>
                  <a:srgbClr val="195481"/>
                </a:solidFill>
              </a:rPr>
              <a:t>GOAL</a:t>
            </a:r>
            <a:r>
              <a:rPr lang="en-US" sz="2400" dirty="0"/>
              <a:t> which is to distinguish what components of each tool we would keep or toss.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671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31B5-DA97-4039-9CE4-CD69AE40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95481"/>
                </a:solidFill>
              </a:rPr>
              <a:t>Survey (5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0ABF-6F58-4D48-818B-D705B3F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82" y="2379215"/>
            <a:ext cx="7628020" cy="3337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95481"/>
                </a:solidFill>
              </a:rPr>
              <a:t>Complete the survey and then rejoin us here for a final discussion.</a:t>
            </a:r>
          </a:p>
          <a:p>
            <a:pPr marL="0" indent="0">
              <a:buNone/>
            </a:pPr>
            <a:endParaRPr lang="en-US" sz="3200" b="1" dirty="0">
              <a:solidFill>
                <a:srgbClr val="19548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195481"/>
                </a:solidFill>
              </a:rPr>
              <a:t>This link can be found in the chat: https://www.surveymonkey.com/r/CZDC577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68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24BB-A568-49CF-9E66-1C13A7BE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95481"/>
                </a:solidFill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94E17-A73F-400E-B83C-C8A9FC73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9253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en-US" sz="2400" b="1" i="0" dirty="0">
                <a:effectLst/>
                <a:ea typeface="+mn-lt"/>
                <a:cs typeface="+mn-lt"/>
              </a:rPr>
              <a:t>9:00 AM - </a:t>
            </a:r>
            <a:r>
              <a:rPr lang="en-US" sz="2400" b="1" dirty="0">
                <a:ea typeface="+mn-lt"/>
                <a:cs typeface="+mn-lt"/>
              </a:rPr>
              <a:t>9: 15 AM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i="0" dirty="0">
                <a:effectLst/>
                <a:ea typeface="+mn-lt"/>
                <a:cs typeface="+mn-lt"/>
              </a:rPr>
              <a:t>President's </a:t>
            </a:r>
            <a:r>
              <a:rPr lang="en-US" sz="2400" dirty="0">
                <a:ea typeface="+mn-lt"/>
                <a:cs typeface="+mn-lt"/>
              </a:rPr>
              <a:t>Welcome / </a:t>
            </a:r>
            <a:r>
              <a:rPr lang="en-US" sz="2400" i="0" dirty="0">
                <a:effectLst/>
                <a:ea typeface="+mn-lt"/>
                <a:cs typeface="+mn-lt"/>
              </a:rPr>
              <a:t>Ice Breaker</a:t>
            </a:r>
            <a:r>
              <a:rPr lang="en-US" sz="2400" dirty="0">
                <a:ea typeface="+mn-lt"/>
                <a:cs typeface="+mn-lt"/>
              </a:rPr>
              <a:t> (Poll) 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r>
              <a:rPr lang="en-US" sz="2400" b="1" dirty="0">
                <a:ea typeface="+mn-lt"/>
                <a:cs typeface="+mn-lt"/>
              </a:rPr>
              <a:t>9:15 </a:t>
            </a:r>
            <a:r>
              <a:rPr lang="en-US" sz="2400" b="1" i="0" dirty="0">
                <a:effectLst/>
                <a:ea typeface="+mn-lt"/>
                <a:cs typeface="+mn-lt"/>
              </a:rPr>
              <a:t>AM - </a:t>
            </a:r>
            <a:r>
              <a:rPr lang="en-US" sz="2400" b="1" dirty="0">
                <a:ea typeface="+mn-lt"/>
                <a:cs typeface="+mn-lt"/>
              </a:rPr>
              <a:t>9:20 AM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i="0" dirty="0">
                <a:effectLst/>
                <a:ea typeface="+mn-lt"/>
                <a:cs typeface="+mn-lt"/>
              </a:rPr>
              <a:t>Treasurer's Report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9:20 </a:t>
            </a:r>
            <a:r>
              <a:rPr lang="en-US" sz="2400" b="1" i="0" dirty="0">
                <a:effectLst/>
                <a:ea typeface="+mn-lt"/>
                <a:cs typeface="+mn-lt"/>
              </a:rPr>
              <a:t>AM - </a:t>
            </a:r>
            <a:r>
              <a:rPr lang="en-US" sz="2400" b="1" dirty="0">
                <a:ea typeface="+mn-lt"/>
                <a:cs typeface="+mn-lt"/>
              </a:rPr>
              <a:t>9: 35 </a:t>
            </a:r>
            <a:r>
              <a:rPr lang="en-US" sz="2400" b="1" i="0" dirty="0">
                <a:effectLst/>
                <a:ea typeface="+mn-lt"/>
                <a:cs typeface="+mn-lt"/>
              </a:rPr>
              <a:t>AM </a:t>
            </a:r>
            <a:r>
              <a:rPr lang="en-US" sz="2400" i="0" dirty="0">
                <a:effectLst/>
                <a:ea typeface="+mn-lt"/>
                <a:cs typeface="+mn-lt"/>
              </a:rPr>
              <a:t>Annual Report</a:t>
            </a:r>
            <a:r>
              <a:rPr lang="en-US" sz="2400" dirty="0">
                <a:ea typeface="+mn-lt"/>
                <a:cs typeface="+mn-lt"/>
              </a:rPr>
              <a:t> (Yolanda Miranda-Hill, </a:t>
            </a:r>
            <a:r>
              <a:rPr lang="en-US" sz="2400" i="0" dirty="0">
                <a:effectLst/>
                <a:ea typeface="+mn-lt"/>
                <a:cs typeface="+mn-lt"/>
              </a:rPr>
              <a:t>DOE</a:t>
            </a:r>
            <a:r>
              <a:rPr lang="en-US" sz="2400" dirty="0">
                <a:ea typeface="+mn-lt"/>
                <a:cs typeface="+mn-lt"/>
              </a:rPr>
              <a:t>)  </a:t>
            </a:r>
            <a:endParaRPr lang="en-US" sz="2400" dirty="0"/>
          </a:p>
          <a:p>
            <a:r>
              <a:rPr lang="en-US" sz="2400" b="1" dirty="0">
                <a:ea typeface="+mn-lt"/>
                <a:cs typeface="+mn-lt"/>
              </a:rPr>
              <a:t>9:35 </a:t>
            </a:r>
            <a:r>
              <a:rPr lang="en-US" sz="2400" b="1" i="0" dirty="0">
                <a:effectLst/>
                <a:ea typeface="+mn-lt"/>
                <a:cs typeface="+mn-lt"/>
              </a:rPr>
              <a:t>AM - </a:t>
            </a:r>
            <a:r>
              <a:rPr lang="en-US" sz="2400" b="1" dirty="0">
                <a:ea typeface="+mn-lt"/>
                <a:cs typeface="+mn-lt"/>
              </a:rPr>
              <a:t>10:00 </a:t>
            </a:r>
            <a:r>
              <a:rPr lang="en-US" sz="2400" b="1" i="0" dirty="0">
                <a:effectLst/>
                <a:ea typeface="+mn-lt"/>
                <a:cs typeface="+mn-lt"/>
              </a:rPr>
              <a:t>AM</a:t>
            </a:r>
            <a:r>
              <a:rPr lang="en-US" sz="2400" b="0" i="0" dirty="0">
                <a:effectLst/>
                <a:ea typeface="+mn-lt"/>
                <a:cs typeface="+mn-lt"/>
              </a:rPr>
              <a:t> </a:t>
            </a:r>
            <a:r>
              <a:rPr lang="en-US" sz="2400" i="0" dirty="0">
                <a:effectLst/>
                <a:ea typeface="+mn-lt"/>
                <a:cs typeface="+mn-lt"/>
              </a:rPr>
              <a:t>COVID </a:t>
            </a:r>
            <a:r>
              <a:rPr lang="en-US" sz="2400" dirty="0">
                <a:ea typeface="+mn-lt"/>
                <a:cs typeface="+mn-lt"/>
              </a:rPr>
              <a:t>Conversations</a:t>
            </a:r>
            <a:r>
              <a:rPr lang="en-US" sz="2400" i="0" dirty="0">
                <a:effectLst/>
                <a:ea typeface="+mn-lt"/>
                <a:cs typeface="+mn-lt"/>
              </a:rPr>
              <a:t>/</a:t>
            </a:r>
            <a:r>
              <a:rPr lang="en-US" sz="2400" dirty="0">
                <a:ea typeface="+mn-lt"/>
                <a:cs typeface="+mn-lt"/>
              </a:rPr>
              <a:t>Hair on Fire Issues</a:t>
            </a:r>
            <a:endParaRPr lang="en-US" sz="2400" dirty="0"/>
          </a:p>
          <a:p>
            <a:r>
              <a:rPr lang="en-US" sz="2400" b="1" dirty="0">
                <a:ea typeface="+mn-lt"/>
                <a:cs typeface="+mn-lt"/>
              </a:rPr>
              <a:t>10:00 </a:t>
            </a:r>
            <a:r>
              <a:rPr lang="en-US" sz="2400" b="1" i="0" dirty="0">
                <a:effectLst/>
                <a:ea typeface="+mn-lt"/>
                <a:cs typeface="+mn-lt"/>
              </a:rPr>
              <a:t>AM -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i="0" dirty="0">
                <a:effectLst/>
                <a:ea typeface="+mn-lt"/>
                <a:cs typeface="+mn-lt"/>
              </a:rPr>
              <a:t>11:00 </a:t>
            </a:r>
            <a:r>
              <a:rPr lang="en-US" sz="2400" b="1" dirty="0">
                <a:ea typeface="+mn-lt"/>
                <a:cs typeface="+mn-lt"/>
              </a:rPr>
              <a:t>AM</a:t>
            </a:r>
            <a:r>
              <a:rPr lang="en-US" sz="2400" dirty="0">
                <a:ea typeface="+mn-lt"/>
                <a:cs typeface="+mn-lt"/>
              </a:rPr>
              <a:t> Annual Report</a:t>
            </a:r>
            <a:r>
              <a:rPr lang="en-US" sz="2400" i="0" dirty="0">
                <a:effectLst/>
                <a:ea typeface="+mn-lt"/>
                <a:cs typeface="+mn-lt"/>
              </a:rPr>
              <a:t>/</a:t>
            </a:r>
            <a:r>
              <a:rPr lang="en-US" sz="2400" dirty="0">
                <a:ea typeface="+mn-lt"/>
                <a:cs typeface="+mn-lt"/>
              </a:rPr>
              <a:t>Rubric Workshop</a:t>
            </a:r>
            <a:endParaRPr lang="en-US" sz="2400" dirty="0"/>
          </a:p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inher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34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F33FDE9B-A2BA-4AFC-B970-75019672A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7" b="2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30" name="Rectangle 15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B259A-4BDC-4791-902C-D416736D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Ice 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4CFC-18DB-496C-90B8-5AEF75FF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09" y="5943600"/>
            <a:ext cx="7543800" cy="543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cap="all" spc="200" dirty="0">
                <a:solidFill>
                  <a:srgbClr val="FFFFFF"/>
                </a:solidFill>
                <a:latin typeface="+mj-lt"/>
              </a:rPr>
              <a:t>Poll </a:t>
            </a:r>
            <a:endParaRPr lang="en-US" sz="2800" cap="all" spc="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4831CE8-CE7C-49DF-BA32-7884E868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79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397D5AD-3724-426E-A634-A8E58E2A7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51315"/>
          <a:stretch/>
        </p:blipFill>
        <p:spPr>
          <a:xfrm>
            <a:off x="256032" y="312768"/>
            <a:ext cx="4661304" cy="595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90889-A025-4132-964F-BED91C60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790" y="3043268"/>
            <a:ext cx="3858304" cy="2691707"/>
          </a:xfrm>
          <a:solidFill>
            <a:srgbClr val="19548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Treasurer’s Report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Vanessa Glenn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CBB3061B-9967-433F-B4F9-F02A267A6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-1" r="1304" b="59632"/>
          <a:stretch/>
        </p:blipFill>
        <p:spPr>
          <a:xfrm>
            <a:off x="4516408" y="336816"/>
            <a:ext cx="4466602" cy="236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04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33C95-209C-4D49-8A3B-80927B84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99" y="4550229"/>
            <a:ext cx="8181805" cy="10576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195481"/>
                </a:solidFill>
                <a:latin typeface="+mn-lt"/>
              </a:rPr>
              <a:t>DOE Annual Report Tool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C27F-0BA7-4C1A-89EB-75D53AF9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99" y="5727515"/>
            <a:ext cx="8193826" cy="5154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Presenter: Yolanda Miranda-hill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5" name="Picture 4" descr="Colleagues discussing ideas in a modern office">
            <a:extLst>
              <a:ext uri="{FF2B5EF4-FFF2-40B4-BE49-F238E27FC236}">
                <a16:creationId xmlns:a16="http://schemas.microsoft.com/office/drawing/2014/main" id="{32ACB346-273D-4BA1-A440-E8923B754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-2" b="1506"/>
          <a:stretch/>
        </p:blipFill>
        <p:spPr>
          <a:xfrm>
            <a:off x="476592" y="640080"/>
            <a:ext cx="8187348" cy="36027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882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3C95-209C-4D49-8A3B-80927B846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195481"/>
                </a:solidFill>
                <a:latin typeface="+mn-lt"/>
              </a:rPr>
              <a:t>COVID Conversations (Hair on Fire)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C27F-0BA7-4C1A-89EB-75D53AF9D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195481"/>
                </a:solidFill>
              </a:rPr>
              <a:t>Full Group discussion (25 minutes)</a:t>
            </a:r>
            <a:endParaRPr lang="en-US" b="1" dirty="0">
              <a:solidFill>
                <a:srgbClr val="195481"/>
              </a:solidFill>
              <a:cs typeface="Calibri Light"/>
            </a:endParaRPr>
          </a:p>
        </p:txBody>
      </p:sp>
      <p:pic>
        <p:nvPicPr>
          <p:cNvPr id="10" name="Picture 9" descr="Several hands raised and ready to answer a question">
            <a:extLst>
              <a:ext uri="{FF2B5EF4-FFF2-40B4-BE49-F238E27FC236}">
                <a16:creationId xmlns:a16="http://schemas.microsoft.com/office/drawing/2014/main" id="{9BB5950E-0625-486A-BCAF-0D3493E4D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0"/>
            <a:ext cx="9144000" cy="64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8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Businesswoman at whiteboard leading meeting in conference room">
            <a:extLst>
              <a:ext uri="{FF2B5EF4-FFF2-40B4-BE49-F238E27FC236}">
                <a16:creationId xmlns:a16="http://schemas.microsoft.com/office/drawing/2014/main" id="{9CE4BB24-E1E3-4223-9598-3FEB45F18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1"/>
            <a:ext cx="9144000" cy="6276513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125778B-C082-4E86-8C20-34CD356D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1" y="175649"/>
            <a:ext cx="3001336" cy="19283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19A31B-7CFE-4BA9-94F2-518B186A64FE}"/>
              </a:ext>
            </a:extLst>
          </p:cNvPr>
          <p:cNvSpPr/>
          <p:nvPr/>
        </p:nvSpPr>
        <p:spPr>
          <a:xfrm>
            <a:off x="292963" y="4707495"/>
            <a:ext cx="8310223" cy="1526959"/>
          </a:xfrm>
          <a:prstGeom prst="rect">
            <a:avLst/>
          </a:prstGeom>
          <a:solidFill>
            <a:srgbClr val="E2EC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33C95-209C-4D49-8A3B-80927B84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99" y="4572716"/>
            <a:ext cx="8181805" cy="10576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195481"/>
                </a:solidFill>
                <a:latin typeface="+mn-lt"/>
              </a:rPr>
              <a:t>Annual Report Workshop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C27F-0BA7-4C1A-89EB-75D53AF9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99" y="5727515"/>
            <a:ext cx="8193826" cy="5154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Facilitators: Melissa brady, Valerie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hyer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gina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Koch, and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mahati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tonk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1729D5-6B41-4EB0-AD00-38A34FE68A43}"/>
              </a:ext>
            </a:extLst>
          </p:cNvPr>
          <p:cNvCxnSpPr/>
          <p:nvPr/>
        </p:nvCxnSpPr>
        <p:spPr>
          <a:xfrm>
            <a:off x="577047" y="5618770"/>
            <a:ext cx="72530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E8AC-A05C-4301-96CE-9F8662A9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95481"/>
                </a:solidFill>
              </a:rPr>
              <a:t>Workshop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BCD7-614E-4AA9-8CCA-071C99B0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review and provide feedback on 3 different Annual Report templates in order to create a general template for all Florida authorizers to further customize.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195481"/>
                </a:solidFill>
              </a:rPr>
              <a:t>Endgame:  </a:t>
            </a:r>
            <a:r>
              <a:rPr lang="en-US" sz="3200" dirty="0"/>
              <a:t>Publish to FACSA website as a model tool template.</a:t>
            </a:r>
          </a:p>
        </p:txBody>
      </p:sp>
    </p:spTree>
    <p:extLst>
      <p:ext uri="{BB962C8B-B14F-4D97-AF65-F5344CB8AC3E}">
        <p14:creationId xmlns:p14="http://schemas.microsoft.com/office/powerpoint/2010/main" val="51121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76105-D185-4EC4-BA39-5C3184D9A752}"/>
              </a:ext>
            </a:extLst>
          </p:cNvPr>
          <p:cNvSpPr txBox="1"/>
          <p:nvPr/>
        </p:nvSpPr>
        <p:spPr>
          <a:xfrm>
            <a:off x="5509982" y="1120676"/>
            <a:ext cx="343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212DA47-4533-46E5-BECD-DEC4B1B4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49133"/>
            <a:ext cx="5052321" cy="655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78D2E-CEF6-4B6A-AEFF-607BD308EA23}"/>
              </a:ext>
            </a:extLst>
          </p:cNvPr>
          <p:cNvSpPr txBox="1"/>
          <p:nvPr/>
        </p:nvSpPr>
        <p:spPr>
          <a:xfrm>
            <a:off x="5566429" y="1642369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HOW WE GOT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B0E63-2531-471F-8745-04C23A5DB885}"/>
              </a:ext>
            </a:extLst>
          </p:cNvPr>
          <p:cNvSpPr txBox="1"/>
          <p:nvPr/>
        </p:nvSpPr>
        <p:spPr>
          <a:xfrm>
            <a:off x="5566428" y="2260328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95481"/>
                </a:solidFill>
                <a:latin typeface="Bahnschrift SemiBold" panose="020B0502040204020203" pitchFamily="34" charset="0"/>
              </a:rPr>
              <a:t>Dr. Valerie </a:t>
            </a:r>
            <a:r>
              <a:rPr lang="en-US" sz="2000" b="1" dirty="0" err="1">
                <a:solidFill>
                  <a:srgbClr val="195481"/>
                </a:solidFill>
                <a:latin typeface="Bahnschrift SemiBold" panose="020B0502040204020203" pitchFamily="34" charset="0"/>
              </a:rPr>
              <a:t>Hyer</a:t>
            </a:r>
            <a:endParaRPr lang="en-US" sz="2000" b="1" dirty="0">
              <a:solidFill>
                <a:srgbClr val="19548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265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3DEF3"/>
      </a:accent1>
      <a:accent2>
        <a:srgbClr val="195481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284</Words>
  <Application>Microsoft Office PowerPoint</Application>
  <PresentationFormat>On-screen Show (4:3)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inherit</vt:lpstr>
      <vt:lpstr>Retrospect</vt:lpstr>
      <vt:lpstr>Welcome</vt:lpstr>
      <vt:lpstr>Agenda</vt:lpstr>
      <vt:lpstr>Ice Breaker</vt:lpstr>
      <vt:lpstr>Treasurer’s Report Vanessa Glenn </vt:lpstr>
      <vt:lpstr>DOE Annual Report Tool  </vt:lpstr>
      <vt:lpstr>COVID Conversations (Hair on Fire)  </vt:lpstr>
      <vt:lpstr>Annual Report Workshop </vt:lpstr>
      <vt:lpstr>Workshop Purpose</vt:lpstr>
      <vt:lpstr>PowerPoint Presentation</vt:lpstr>
      <vt:lpstr>PowerPoint Presentation</vt:lpstr>
      <vt:lpstr>PowerPoint Presentation</vt:lpstr>
      <vt:lpstr>Break Out Rooms (30 Minutes)</vt:lpstr>
      <vt:lpstr>Survey (5 Minutes)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Melissa Brady</dc:creator>
  <cp:lastModifiedBy>Melissa Brady</cp:lastModifiedBy>
  <cp:revision>1</cp:revision>
  <dcterms:created xsi:type="dcterms:W3CDTF">2021-01-14T19:46:29Z</dcterms:created>
  <dcterms:modified xsi:type="dcterms:W3CDTF">2021-01-14T20:13:20Z</dcterms:modified>
</cp:coreProperties>
</file>