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49"/>
  </p:notesMasterIdLst>
  <p:sldIdLst>
    <p:sldId id="256" r:id="rId5"/>
    <p:sldId id="257" r:id="rId6"/>
    <p:sldId id="258" r:id="rId7"/>
    <p:sldId id="259" r:id="rId8"/>
    <p:sldId id="301" r:id="rId9"/>
    <p:sldId id="302" r:id="rId10"/>
    <p:sldId id="306" r:id="rId11"/>
    <p:sldId id="303" r:id="rId12"/>
    <p:sldId id="305" r:id="rId13"/>
    <p:sldId id="260" r:id="rId14"/>
    <p:sldId id="263" r:id="rId15"/>
    <p:sldId id="264" r:id="rId16"/>
    <p:sldId id="265" r:id="rId17"/>
    <p:sldId id="266" r:id="rId18"/>
    <p:sldId id="268" r:id="rId19"/>
    <p:sldId id="270" r:id="rId20"/>
    <p:sldId id="271" r:id="rId21"/>
    <p:sldId id="272" r:id="rId22"/>
    <p:sldId id="273" r:id="rId23"/>
    <p:sldId id="275" r:id="rId24"/>
    <p:sldId id="277" r:id="rId25"/>
    <p:sldId id="278" r:id="rId26"/>
    <p:sldId id="279" r:id="rId27"/>
    <p:sldId id="280" r:id="rId28"/>
    <p:sldId id="281" r:id="rId29"/>
    <p:sldId id="282" r:id="rId30"/>
    <p:sldId id="283" r:id="rId31"/>
    <p:sldId id="285" r:id="rId32"/>
    <p:sldId id="286" r:id="rId33"/>
    <p:sldId id="287" r:id="rId34"/>
    <p:sldId id="288" r:id="rId35"/>
    <p:sldId id="290" r:id="rId36"/>
    <p:sldId id="291" r:id="rId37"/>
    <p:sldId id="292" r:id="rId38"/>
    <p:sldId id="293" r:id="rId39"/>
    <p:sldId id="294" r:id="rId40"/>
    <p:sldId id="295" r:id="rId41"/>
    <p:sldId id="296" r:id="rId42"/>
    <p:sldId id="304" r:id="rId43"/>
    <p:sldId id="300" r:id="rId44"/>
    <p:sldId id="297" r:id="rId45"/>
    <p:sldId id="298" r:id="rId46"/>
    <p:sldId id="299" r:id="rId47"/>
    <p:sldId id="26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608ED-FDB7-4821-B058-DF1CAB4F5FAB}" v="3" dt="2021-03-10T20:09:00.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p:restoredTop sz="94522"/>
  </p:normalViewPr>
  <p:slideViewPr>
    <p:cSldViewPr snapToGrid="0" snapToObjects="1">
      <p:cViewPr varScale="1">
        <p:scale>
          <a:sx n="153" d="100"/>
          <a:sy n="153" d="100"/>
        </p:scale>
        <p:origin x="64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ian Rose Scalise" userId="2f58a03e-fe9c-43b1-9edf-3aabcf6a52b8" providerId="ADAL" clId="{1CC608ED-FDB7-4821-B058-DF1CAB4F5FAB}"/>
    <pc:docChg chg="undo custSel addSld delSld modSld">
      <pc:chgData name="Jillian Rose Scalise" userId="2f58a03e-fe9c-43b1-9edf-3aabcf6a52b8" providerId="ADAL" clId="{1CC608ED-FDB7-4821-B058-DF1CAB4F5FAB}" dt="2021-03-11T18:17:05.018" v="1570" actId="20577"/>
      <pc:docMkLst>
        <pc:docMk/>
      </pc:docMkLst>
      <pc:sldChg chg="modSp mod modTransition">
        <pc:chgData name="Jillian Rose Scalise" userId="2f58a03e-fe9c-43b1-9edf-3aabcf6a52b8" providerId="ADAL" clId="{1CC608ED-FDB7-4821-B058-DF1CAB4F5FAB}" dt="2021-03-11T18:08:27.428" v="1535" actId="20577"/>
        <pc:sldMkLst>
          <pc:docMk/>
          <pc:sldMk cId="1616877674" sldId="256"/>
        </pc:sldMkLst>
        <pc:spChg chg="mod">
          <ac:chgData name="Jillian Rose Scalise" userId="2f58a03e-fe9c-43b1-9edf-3aabcf6a52b8" providerId="ADAL" clId="{1CC608ED-FDB7-4821-B058-DF1CAB4F5FAB}" dt="2021-03-10T19:52:12.759" v="63" actId="20577"/>
          <ac:spMkLst>
            <pc:docMk/>
            <pc:sldMk cId="1616877674" sldId="256"/>
            <ac:spMk id="7" creationId="{00000000-0000-0000-0000-000000000000}"/>
          </ac:spMkLst>
        </pc:spChg>
        <pc:spChg chg="mod">
          <ac:chgData name="Jillian Rose Scalise" userId="2f58a03e-fe9c-43b1-9edf-3aabcf6a52b8" providerId="ADAL" clId="{1CC608ED-FDB7-4821-B058-DF1CAB4F5FAB}" dt="2021-03-11T18:08:27.428" v="1535" actId="20577"/>
          <ac:spMkLst>
            <pc:docMk/>
            <pc:sldMk cId="1616877674" sldId="256"/>
            <ac:spMk id="8" creationId="{00000000-0000-0000-0000-000000000000}"/>
          </ac:spMkLst>
        </pc:spChg>
      </pc:sldChg>
      <pc:sldChg chg="delSp modSp mod modTransition">
        <pc:chgData name="Jillian Rose Scalise" userId="2f58a03e-fe9c-43b1-9edf-3aabcf6a52b8" providerId="ADAL" clId="{1CC608ED-FDB7-4821-B058-DF1CAB4F5FAB}" dt="2021-03-11T16:43:10.994" v="1527"/>
        <pc:sldMkLst>
          <pc:docMk/>
          <pc:sldMk cId="1939559177" sldId="257"/>
        </pc:sldMkLst>
        <pc:spChg chg="mod">
          <ac:chgData name="Jillian Rose Scalise" userId="2f58a03e-fe9c-43b1-9edf-3aabcf6a52b8" providerId="ADAL" clId="{1CC608ED-FDB7-4821-B058-DF1CAB4F5FAB}" dt="2021-03-10T19:55:44.218" v="83" actId="20577"/>
          <ac:spMkLst>
            <pc:docMk/>
            <pc:sldMk cId="1939559177" sldId="257"/>
            <ac:spMk id="4" creationId="{00000000-0000-0000-0000-000000000000}"/>
          </ac:spMkLst>
        </pc:spChg>
        <pc:spChg chg="mod">
          <ac:chgData name="Jillian Rose Scalise" userId="2f58a03e-fe9c-43b1-9edf-3aabcf6a52b8" providerId="ADAL" clId="{1CC608ED-FDB7-4821-B058-DF1CAB4F5FAB}" dt="2021-03-11T16:37:55.403" v="1501" actId="12"/>
          <ac:spMkLst>
            <pc:docMk/>
            <pc:sldMk cId="1939559177" sldId="257"/>
            <ac:spMk id="5" creationId="{00000000-0000-0000-0000-000000000000}"/>
          </ac:spMkLst>
        </pc:spChg>
        <pc:picChg chg="del">
          <ac:chgData name="Jillian Rose Scalise" userId="2f58a03e-fe9c-43b1-9edf-3aabcf6a52b8" providerId="ADAL" clId="{1CC608ED-FDB7-4821-B058-DF1CAB4F5FAB}" dt="2021-03-10T19:55:49.013" v="84" actId="478"/>
          <ac:picMkLst>
            <pc:docMk/>
            <pc:sldMk cId="1939559177" sldId="257"/>
            <ac:picMk id="6" creationId="{00000000-0000-0000-0000-000000000000}"/>
          </ac:picMkLst>
        </pc:picChg>
      </pc:sldChg>
      <pc:sldChg chg="delSp modSp mod modTransition">
        <pc:chgData name="Jillian Rose Scalise" userId="2f58a03e-fe9c-43b1-9edf-3aabcf6a52b8" providerId="ADAL" clId="{1CC608ED-FDB7-4821-B058-DF1CAB4F5FAB}" dt="2021-03-11T18:17:05.018" v="1570" actId="20577"/>
        <pc:sldMkLst>
          <pc:docMk/>
          <pc:sldMk cId="247733445" sldId="258"/>
        </pc:sldMkLst>
        <pc:spChg chg="mod">
          <ac:chgData name="Jillian Rose Scalise" userId="2f58a03e-fe9c-43b1-9edf-3aabcf6a52b8" providerId="ADAL" clId="{1CC608ED-FDB7-4821-B058-DF1CAB4F5FAB}" dt="2021-03-11T18:17:05.018" v="1570" actId="20577"/>
          <ac:spMkLst>
            <pc:docMk/>
            <pc:sldMk cId="247733445" sldId="258"/>
            <ac:spMk id="4" creationId="{00000000-0000-0000-0000-000000000000}"/>
          </ac:spMkLst>
        </pc:spChg>
        <pc:spChg chg="mod">
          <ac:chgData name="Jillian Rose Scalise" userId="2f58a03e-fe9c-43b1-9edf-3aabcf6a52b8" providerId="ADAL" clId="{1CC608ED-FDB7-4821-B058-DF1CAB4F5FAB}" dt="2021-03-11T16:38:24.334" v="1503" actId="12"/>
          <ac:spMkLst>
            <pc:docMk/>
            <pc:sldMk cId="247733445" sldId="258"/>
            <ac:spMk id="5" creationId="{00000000-0000-0000-0000-000000000000}"/>
          </ac:spMkLst>
        </pc:spChg>
        <pc:picChg chg="del">
          <ac:chgData name="Jillian Rose Scalise" userId="2f58a03e-fe9c-43b1-9edf-3aabcf6a52b8" providerId="ADAL" clId="{1CC608ED-FDB7-4821-B058-DF1CAB4F5FAB}" dt="2021-03-10T20:01:29.778" v="149" actId="478"/>
          <ac:picMkLst>
            <pc:docMk/>
            <pc:sldMk cId="247733445" sldId="258"/>
            <ac:picMk id="6" creationId="{00000000-0000-0000-0000-000000000000}"/>
          </ac:picMkLst>
        </pc:picChg>
      </pc:sldChg>
      <pc:sldChg chg="addSp delSp modSp mod modTransition modAnim">
        <pc:chgData name="Jillian Rose Scalise" userId="2f58a03e-fe9c-43b1-9edf-3aabcf6a52b8" providerId="ADAL" clId="{1CC608ED-FDB7-4821-B058-DF1CAB4F5FAB}" dt="2021-03-11T16:43:10.994" v="1527"/>
        <pc:sldMkLst>
          <pc:docMk/>
          <pc:sldMk cId="868413882" sldId="259"/>
        </pc:sldMkLst>
        <pc:spChg chg="mod">
          <ac:chgData name="Jillian Rose Scalise" userId="2f58a03e-fe9c-43b1-9edf-3aabcf6a52b8" providerId="ADAL" clId="{1CC608ED-FDB7-4821-B058-DF1CAB4F5FAB}" dt="2021-03-10T20:06:24.595" v="268" actId="20577"/>
          <ac:spMkLst>
            <pc:docMk/>
            <pc:sldMk cId="868413882" sldId="259"/>
            <ac:spMk id="2" creationId="{00000000-0000-0000-0000-000000000000}"/>
          </ac:spMkLst>
        </pc:spChg>
        <pc:spChg chg="del mod">
          <ac:chgData name="Jillian Rose Scalise" userId="2f58a03e-fe9c-43b1-9edf-3aabcf6a52b8" providerId="ADAL" clId="{1CC608ED-FDB7-4821-B058-DF1CAB4F5FAB}" dt="2021-03-10T20:05:17.158" v="220" actId="22"/>
          <ac:spMkLst>
            <pc:docMk/>
            <pc:sldMk cId="868413882" sldId="259"/>
            <ac:spMk id="4" creationId="{00000000-0000-0000-0000-000000000000}"/>
          </ac:spMkLst>
        </pc:spChg>
        <pc:picChg chg="add mod ord">
          <ac:chgData name="Jillian Rose Scalise" userId="2f58a03e-fe9c-43b1-9edf-3aabcf6a52b8" providerId="ADAL" clId="{1CC608ED-FDB7-4821-B058-DF1CAB4F5FAB}" dt="2021-03-10T20:06:09.608" v="228" actId="14100"/>
          <ac:picMkLst>
            <pc:docMk/>
            <pc:sldMk cId="868413882" sldId="259"/>
            <ac:picMk id="5" creationId="{F2C827B3-D698-47EE-A542-EF846365DC03}"/>
          </ac:picMkLst>
        </pc:picChg>
        <pc:picChg chg="add mod">
          <ac:chgData name="Jillian Rose Scalise" userId="2f58a03e-fe9c-43b1-9edf-3aabcf6a52b8" providerId="ADAL" clId="{1CC608ED-FDB7-4821-B058-DF1CAB4F5FAB}" dt="2021-03-10T20:06:04.573" v="226" actId="1076"/>
          <ac:picMkLst>
            <pc:docMk/>
            <pc:sldMk cId="868413882" sldId="259"/>
            <ac:picMk id="7" creationId="{B3D9B484-D6CC-463A-8B66-74833346215B}"/>
          </ac:picMkLst>
        </pc:picChg>
      </pc:sldChg>
      <pc:sldChg chg="addSp delSp modSp mod modTransition setBg">
        <pc:chgData name="Jillian Rose Scalise" userId="2f58a03e-fe9c-43b1-9edf-3aabcf6a52b8" providerId="ADAL" clId="{1CC608ED-FDB7-4821-B058-DF1CAB4F5FAB}" dt="2021-03-11T16:43:10.994" v="1527"/>
        <pc:sldMkLst>
          <pc:docMk/>
          <pc:sldMk cId="496284691" sldId="260"/>
        </pc:sldMkLst>
        <pc:spChg chg="mod">
          <ac:chgData name="Jillian Rose Scalise" userId="2f58a03e-fe9c-43b1-9edf-3aabcf6a52b8" providerId="ADAL" clId="{1CC608ED-FDB7-4821-B058-DF1CAB4F5FAB}" dt="2021-03-10T20:10:44.350" v="318" actId="404"/>
          <ac:spMkLst>
            <pc:docMk/>
            <pc:sldMk cId="496284691" sldId="260"/>
            <ac:spMk id="4" creationId="{00000000-0000-0000-0000-000000000000}"/>
          </ac:spMkLst>
        </pc:spChg>
        <pc:spChg chg="del mod">
          <ac:chgData name="Jillian Rose Scalise" userId="2f58a03e-fe9c-43b1-9edf-3aabcf6a52b8" providerId="ADAL" clId="{1CC608ED-FDB7-4821-B058-DF1CAB4F5FAB}" dt="2021-03-10T20:07:35.945" v="300"/>
          <ac:spMkLst>
            <pc:docMk/>
            <pc:sldMk cId="496284691" sldId="260"/>
            <ac:spMk id="5" creationId="{00000000-0000-0000-0000-000000000000}"/>
          </ac:spMkLst>
        </pc:spChg>
        <pc:spChg chg="add del">
          <ac:chgData name="Jillian Rose Scalise" userId="2f58a03e-fe9c-43b1-9edf-3aabcf6a52b8" providerId="ADAL" clId="{1CC608ED-FDB7-4821-B058-DF1CAB4F5FAB}" dt="2021-03-10T20:09:40.689" v="304" actId="26606"/>
          <ac:spMkLst>
            <pc:docMk/>
            <pc:sldMk cId="496284691" sldId="260"/>
            <ac:spMk id="12" creationId="{A8384FB5-9ADC-4DDC-881B-597D56F5B15D}"/>
          </ac:spMkLst>
        </pc:spChg>
        <pc:spChg chg="add del">
          <ac:chgData name="Jillian Rose Scalise" userId="2f58a03e-fe9c-43b1-9edf-3aabcf6a52b8" providerId="ADAL" clId="{1CC608ED-FDB7-4821-B058-DF1CAB4F5FAB}" dt="2021-03-10T20:09:40.689" v="304" actId="26606"/>
          <ac:spMkLst>
            <pc:docMk/>
            <pc:sldMk cId="496284691" sldId="260"/>
            <ac:spMk id="14" creationId="{91E5A9A7-95C6-4F4F-B00E-C82E07FE62EF}"/>
          </ac:spMkLst>
        </pc:spChg>
        <pc:spChg chg="add del">
          <ac:chgData name="Jillian Rose Scalise" userId="2f58a03e-fe9c-43b1-9edf-3aabcf6a52b8" providerId="ADAL" clId="{1CC608ED-FDB7-4821-B058-DF1CAB4F5FAB}" dt="2021-03-10T20:09:40.689" v="304" actId="26606"/>
          <ac:spMkLst>
            <pc:docMk/>
            <pc:sldMk cId="496284691" sldId="260"/>
            <ac:spMk id="16" creationId="{D07DD2DE-F619-49DD-B5E7-03A290FF4ED1}"/>
          </ac:spMkLst>
        </pc:spChg>
        <pc:spChg chg="add del">
          <ac:chgData name="Jillian Rose Scalise" userId="2f58a03e-fe9c-43b1-9edf-3aabcf6a52b8" providerId="ADAL" clId="{1CC608ED-FDB7-4821-B058-DF1CAB4F5FAB}" dt="2021-03-10T20:09:40.689" v="304" actId="26606"/>
          <ac:spMkLst>
            <pc:docMk/>
            <pc:sldMk cId="496284691" sldId="260"/>
            <ac:spMk id="18" creationId="{85149191-5F60-4A28-AAFF-039F96B0F3EC}"/>
          </ac:spMkLst>
        </pc:spChg>
        <pc:spChg chg="add del">
          <ac:chgData name="Jillian Rose Scalise" userId="2f58a03e-fe9c-43b1-9edf-3aabcf6a52b8" providerId="ADAL" clId="{1CC608ED-FDB7-4821-B058-DF1CAB4F5FAB}" dt="2021-03-10T20:09:40.689" v="304" actId="26606"/>
          <ac:spMkLst>
            <pc:docMk/>
            <pc:sldMk cId="496284691" sldId="260"/>
            <ac:spMk id="20" creationId="{F8260ED5-17F7-4158-B241-D51DD4CF1B7E}"/>
          </ac:spMkLst>
        </pc:spChg>
        <pc:spChg chg="add del mod">
          <ac:chgData name="Jillian Rose Scalise" userId="2f58a03e-fe9c-43b1-9edf-3aabcf6a52b8" providerId="ADAL" clId="{1CC608ED-FDB7-4821-B058-DF1CAB4F5FAB}" dt="2021-03-10T20:09:53.686" v="306" actId="478"/>
          <ac:spMkLst>
            <pc:docMk/>
            <pc:sldMk cId="496284691" sldId="260"/>
            <ac:spMk id="24" creationId="{0038EEF3-08F9-4D92-BEFE-376259103C2C}"/>
          </ac:spMkLst>
        </pc:spChg>
        <pc:picChg chg="del">
          <ac:chgData name="Jillian Rose Scalise" userId="2f58a03e-fe9c-43b1-9edf-3aabcf6a52b8" providerId="ADAL" clId="{1CC608ED-FDB7-4821-B058-DF1CAB4F5FAB}" dt="2021-03-10T20:07:19.951" v="296" actId="478"/>
          <ac:picMkLst>
            <pc:docMk/>
            <pc:sldMk cId="496284691" sldId="260"/>
            <ac:picMk id="6" creationId="{00000000-0000-0000-0000-000000000000}"/>
          </ac:picMkLst>
        </pc:picChg>
        <pc:picChg chg="add mod">
          <ac:chgData name="Jillian Rose Scalise" userId="2f58a03e-fe9c-43b1-9edf-3aabcf6a52b8" providerId="ADAL" clId="{1CC608ED-FDB7-4821-B058-DF1CAB4F5FAB}" dt="2021-03-10T20:09:40.689" v="304" actId="26606"/>
          <ac:picMkLst>
            <pc:docMk/>
            <pc:sldMk cId="496284691" sldId="260"/>
            <ac:picMk id="7" creationId="{E2459654-B733-4EE0-AD44-CE6E18FACAC0}"/>
          </ac:picMkLst>
        </pc:picChg>
      </pc:sldChg>
      <pc:sldChg chg="modTransition">
        <pc:chgData name="Jillian Rose Scalise" userId="2f58a03e-fe9c-43b1-9edf-3aabcf6a52b8" providerId="ADAL" clId="{1CC608ED-FDB7-4821-B058-DF1CAB4F5FAB}" dt="2021-03-11T16:43:10.994" v="1527"/>
        <pc:sldMkLst>
          <pc:docMk/>
          <pc:sldMk cId="1657817461" sldId="262"/>
        </pc:sldMkLst>
      </pc:sldChg>
      <pc:sldChg chg="addSp delSp modSp new mod modTransition">
        <pc:chgData name="Jillian Rose Scalise" userId="2f58a03e-fe9c-43b1-9edf-3aabcf6a52b8" providerId="ADAL" clId="{1CC608ED-FDB7-4821-B058-DF1CAB4F5FAB}" dt="2021-03-11T16:43:10.994" v="1527"/>
        <pc:sldMkLst>
          <pc:docMk/>
          <pc:sldMk cId="971620052" sldId="263"/>
        </pc:sldMkLst>
        <pc:spChg chg="mod">
          <ac:chgData name="Jillian Rose Scalise" userId="2f58a03e-fe9c-43b1-9edf-3aabcf6a52b8" providerId="ADAL" clId="{1CC608ED-FDB7-4821-B058-DF1CAB4F5FAB}" dt="2021-03-10T20:13:00.855" v="366" actId="122"/>
          <ac:spMkLst>
            <pc:docMk/>
            <pc:sldMk cId="971620052" sldId="263"/>
            <ac:spMk id="2" creationId="{5233AF0D-238B-4255-AC3D-AF29885D7FEC}"/>
          </ac:spMkLst>
        </pc:spChg>
        <pc:spChg chg="del">
          <ac:chgData name="Jillian Rose Scalise" userId="2f58a03e-fe9c-43b1-9edf-3aabcf6a52b8" providerId="ADAL" clId="{1CC608ED-FDB7-4821-B058-DF1CAB4F5FAB}" dt="2021-03-10T20:12:29.491" v="323" actId="22"/>
          <ac:spMkLst>
            <pc:docMk/>
            <pc:sldMk cId="971620052" sldId="263"/>
            <ac:spMk id="3" creationId="{7835F9B6-C769-4C8F-8392-7A081F1E8609}"/>
          </ac:spMkLst>
        </pc:spChg>
        <pc:picChg chg="add mod ord">
          <ac:chgData name="Jillian Rose Scalise" userId="2f58a03e-fe9c-43b1-9edf-3aabcf6a52b8" providerId="ADAL" clId="{1CC608ED-FDB7-4821-B058-DF1CAB4F5FAB}" dt="2021-03-10T20:13:11.643" v="369" actId="1076"/>
          <ac:picMkLst>
            <pc:docMk/>
            <pc:sldMk cId="971620052" sldId="263"/>
            <ac:picMk id="5" creationId="{6EF4276E-FEE3-438F-B176-2A267DE08D94}"/>
          </ac:picMkLst>
        </pc:picChg>
      </pc:sldChg>
      <pc:sldChg chg="addSp delSp modSp new mod modTransition">
        <pc:chgData name="Jillian Rose Scalise" userId="2f58a03e-fe9c-43b1-9edf-3aabcf6a52b8" providerId="ADAL" clId="{1CC608ED-FDB7-4821-B058-DF1CAB4F5FAB}" dt="2021-03-11T16:43:10.994" v="1527"/>
        <pc:sldMkLst>
          <pc:docMk/>
          <pc:sldMk cId="748832587" sldId="264"/>
        </pc:sldMkLst>
        <pc:spChg chg="mod">
          <ac:chgData name="Jillian Rose Scalise" userId="2f58a03e-fe9c-43b1-9edf-3aabcf6a52b8" providerId="ADAL" clId="{1CC608ED-FDB7-4821-B058-DF1CAB4F5FAB}" dt="2021-03-10T20:13:58.067" v="384" actId="20577"/>
          <ac:spMkLst>
            <pc:docMk/>
            <pc:sldMk cId="748832587" sldId="264"/>
            <ac:spMk id="2" creationId="{52C2DEAA-7994-4EBE-B6E3-F4EE801937AA}"/>
          </ac:spMkLst>
        </pc:spChg>
        <pc:spChg chg="del">
          <ac:chgData name="Jillian Rose Scalise" userId="2f58a03e-fe9c-43b1-9edf-3aabcf6a52b8" providerId="ADAL" clId="{1CC608ED-FDB7-4821-B058-DF1CAB4F5FAB}" dt="2021-03-10T20:14:33.034" v="385" actId="22"/>
          <ac:spMkLst>
            <pc:docMk/>
            <pc:sldMk cId="748832587" sldId="264"/>
            <ac:spMk id="3" creationId="{0B9E77BD-974A-4C2D-A745-034A1CA17DF4}"/>
          </ac:spMkLst>
        </pc:spChg>
        <pc:picChg chg="add mod ord">
          <ac:chgData name="Jillian Rose Scalise" userId="2f58a03e-fe9c-43b1-9edf-3aabcf6a52b8" providerId="ADAL" clId="{1CC608ED-FDB7-4821-B058-DF1CAB4F5FAB}" dt="2021-03-10T20:14:49.896" v="388" actId="14100"/>
          <ac:picMkLst>
            <pc:docMk/>
            <pc:sldMk cId="748832587" sldId="264"/>
            <ac:picMk id="5" creationId="{F743AC14-02CF-4440-8550-9CE0D9EDD849}"/>
          </ac:picMkLst>
        </pc:picChg>
      </pc:sldChg>
      <pc:sldChg chg="addSp delSp modSp new mod modTransition">
        <pc:chgData name="Jillian Rose Scalise" userId="2f58a03e-fe9c-43b1-9edf-3aabcf6a52b8" providerId="ADAL" clId="{1CC608ED-FDB7-4821-B058-DF1CAB4F5FAB}" dt="2021-03-11T16:43:10.994" v="1527"/>
        <pc:sldMkLst>
          <pc:docMk/>
          <pc:sldMk cId="444536279" sldId="265"/>
        </pc:sldMkLst>
        <pc:spChg chg="mod">
          <ac:chgData name="Jillian Rose Scalise" userId="2f58a03e-fe9c-43b1-9edf-3aabcf6a52b8" providerId="ADAL" clId="{1CC608ED-FDB7-4821-B058-DF1CAB4F5FAB}" dt="2021-03-10T20:15:03.139" v="390" actId="255"/>
          <ac:spMkLst>
            <pc:docMk/>
            <pc:sldMk cId="444536279" sldId="265"/>
            <ac:spMk id="2" creationId="{63CCDA4B-F667-4649-A27F-A1545B6F9D11}"/>
          </ac:spMkLst>
        </pc:spChg>
        <pc:spChg chg="del">
          <ac:chgData name="Jillian Rose Scalise" userId="2f58a03e-fe9c-43b1-9edf-3aabcf6a52b8" providerId="ADAL" clId="{1CC608ED-FDB7-4821-B058-DF1CAB4F5FAB}" dt="2021-03-10T20:15:55.190" v="391" actId="22"/>
          <ac:spMkLst>
            <pc:docMk/>
            <pc:sldMk cId="444536279" sldId="265"/>
            <ac:spMk id="3" creationId="{CB94D621-AA98-4752-A34B-EB9FCB4E8560}"/>
          </ac:spMkLst>
        </pc:spChg>
        <pc:picChg chg="add mod ord">
          <ac:chgData name="Jillian Rose Scalise" userId="2f58a03e-fe9c-43b1-9edf-3aabcf6a52b8" providerId="ADAL" clId="{1CC608ED-FDB7-4821-B058-DF1CAB4F5FAB}" dt="2021-03-10T20:16:02.389" v="393" actId="1076"/>
          <ac:picMkLst>
            <pc:docMk/>
            <pc:sldMk cId="444536279" sldId="265"/>
            <ac:picMk id="5" creationId="{C02953C4-9D57-4F8D-BAD0-53F2FA0C0199}"/>
          </ac:picMkLst>
        </pc:picChg>
      </pc:sldChg>
      <pc:sldChg chg="addSp delSp modSp new mod modTransition modAnim">
        <pc:chgData name="Jillian Rose Scalise" userId="2f58a03e-fe9c-43b1-9edf-3aabcf6a52b8" providerId="ADAL" clId="{1CC608ED-FDB7-4821-B058-DF1CAB4F5FAB}" dt="2021-03-11T16:43:10.994" v="1527"/>
        <pc:sldMkLst>
          <pc:docMk/>
          <pc:sldMk cId="2433402189" sldId="266"/>
        </pc:sldMkLst>
        <pc:spChg chg="mod">
          <ac:chgData name="Jillian Rose Scalise" userId="2f58a03e-fe9c-43b1-9edf-3aabcf6a52b8" providerId="ADAL" clId="{1CC608ED-FDB7-4821-B058-DF1CAB4F5FAB}" dt="2021-03-10T20:19:47.487" v="398" actId="255"/>
          <ac:spMkLst>
            <pc:docMk/>
            <pc:sldMk cId="2433402189" sldId="266"/>
            <ac:spMk id="2" creationId="{CD2D311F-0094-4B6F-B7C5-C0646DDB87F2}"/>
          </ac:spMkLst>
        </pc:spChg>
        <pc:spChg chg="del">
          <ac:chgData name="Jillian Rose Scalise" userId="2f58a03e-fe9c-43b1-9edf-3aabcf6a52b8" providerId="ADAL" clId="{1CC608ED-FDB7-4821-B058-DF1CAB4F5FAB}" dt="2021-03-10T20:19:18.690" v="394" actId="22"/>
          <ac:spMkLst>
            <pc:docMk/>
            <pc:sldMk cId="2433402189" sldId="266"/>
            <ac:spMk id="3" creationId="{B0E18A64-BB3E-4DE5-B59D-31DEDF880388}"/>
          </ac:spMkLst>
        </pc:spChg>
        <pc:picChg chg="add mod ord">
          <ac:chgData name="Jillian Rose Scalise" userId="2f58a03e-fe9c-43b1-9edf-3aabcf6a52b8" providerId="ADAL" clId="{1CC608ED-FDB7-4821-B058-DF1CAB4F5FAB}" dt="2021-03-10T21:12:16.346" v="742" actId="1076"/>
          <ac:picMkLst>
            <pc:docMk/>
            <pc:sldMk cId="2433402189" sldId="266"/>
            <ac:picMk id="5" creationId="{0E9AB80E-69E5-4B7D-9D06-04F4FA8C70C4}"/>
          </ac:picMkLst>
        </pc:picChg>
        <pc:picChg chg="add mod">
          <ac:chgData name="Jillian Rose Scalise" userId="2f58a03e-fe9c-43b1-9edf-3aabcf6a52b8" providerId="ADAL" clId="{1CC608ED-FDB7-4821-B058-DF1CAB4F5FAB}" dt="2021-03-10T21:12:30.909" v="755" actId="14100"/>
          <ac:picMkLst>
            <pc:docMk/>
            <pc:sldMk cId="2433402189" sldId="266"/>
            <ac:picMk id="6" creationId="{7904A34E-DDE4-44AC-8683-DDF6F52BD406}"/>
          </ac:picMkLst>
        </pc:picChg>
      </pc:sldChg>
      <pc:sldChg chg="addSp delSp modSp new del mod">
        <pc:chgData name="Jillian Rose Scalise" userId="2f58a03e-fe9c-43b1-9edf-3aabcf6a52b8" providerId="ADAL" clId="{1CC608ED-FDB7-4821-B058-DF1CAB4F5FAB}" dt="2021-03-10T21:01:23.666" v="591" actId="2696"/>
        <pc:sldMkLst>
          <pc:docMk/>
          <pc:sldMk cId="3404359300" sldId="267"/>
        </pc:sldMkLst>
        <pc:spChg chg="mod">
          <ac:chgData name="Jillian Rose Scalise" userId="2f58a03e-fe9c-43b1-9edf-3aabcf6a52b8" providerId="ADAL" clId="{1CC608ED-FDB7-4821-B058-DF1CAB4F5FAB}" dt="2021-03-10T20:27:23.879" v="412" actId="255"/>
          <ac:spMkLst>
            <pc:docMk/>
            <pc:sldMk cId="3404359300" sldId="267"/>
            <ac:spMk id="2" creationId="{F6553168-3F6A-4B8E-9714-37B2CEA1EC2C}"/>
          </ac:spMkLst>
        </pc:spChg>
        <pc:spChg chg="del">
          <ac:chgData name="Jillian Rose Scalise" userId="2f58a03e-fe9c-43b1-9edf-3aabcf6a52b8" providerId="ADAL" clId="{1CC608ED-FDB7-4821-B058-DF1CAB4F5FAB}" dt="2021-03-10T20:26:56.294" v="408" actId="22"/>
          <ac:spMkLst>
            <pc:docMk/>
            <pc:sldMk cId="3404359300" sldId="267"/>
            <ac:spMk id="3" creationId="{15F41C8A-FF74-4527-A88D-491991DB9288}"/>
          </ac:spMkLst>
        </pc:spChg>
        <pc:spChg chg="add mod">
          <ac:chgData name="Jillian Rose Scalise" userId="2f58a03e-fe9c-43b1-9edf-3aabcf6a52b8" providerId="ADAL" clId="{1CC608ED-FDB7-4821-B058-DF1CAB4F5FAB}" dt="2021-03-10T21:01:16.735" v="590" actId="478"/>
          <ac:spMkLst>
            <pc:docMk/>
            <pc:sldMk cId="3404359300" sldId="267"/>
            <ac:spMk id="7" creationId="{057B3F37-5882-41A9-A619-343A3FF42A39}"/>
          </ac:spMkLst>
        </pc:spChg>
        <pc:picChg chg="add del mod ord">
          <ac:chgData name="Jillian Rose Scalise" userId="2f58a03e-fe9c-43b1-9edf-3aabcf6a52b8" providerId="ADAL" clId="{1CC608ED-FDB7-4821-B058-DF1CAB4F5FAB}" dt="2021-03-10T21:01:16.735" v="590" actId="478"/>
          <ac:picMkLst>
            <pc:docMk/>
            <pc:sldMk cId="3404359300" sldId="267"/>
            <ac:picMk id="5" creationId="{A8BC2006-69B1-4CAA-90F4-488C4CED3116}"/>
          </ac:picMkLst>
        </pc:picChg>
      </pc:sldChg>
      <pc:sldChg chg="addSp delSp modSp new mod modTransition modAnim">
        <pc:chgData name="Jillian Rose Scalise" userId="2f58a03e-fe9c-43b1-9edf-3aabcf6a52b8" providerId="ADAL" clId="{1CC608ED-FDB7-4821-B058-DF1CAB4F5FAB}" dt="2021-03-11T16:43:10.994" v="1527"/>
        <pc:sldMkLst>
          <pc:docMk/>
          <pc:sldMk cId="4015956641" sldId="268"/>
        </pc:sldMkLst>
        <pc:spChg chg="mod">
          <ac:chgData name="Jillian Rose Scalise" userId="2f58a03e-fe9c-43b1-9edf-3aabcf6a52b8" providerId="ADAL" clId="{1CC608ED-FDB7-4821-B058-DF1CAB4F5FAB}" dt="2021-03-10T20:28:07.578" v="417" actId="255"/>
          <ac:spMkLst>
            <pc:docMk/>
            <pc:sldMk cId="4015956641" sldId="268"/>
            <ac:spMk id="2" creationId="{69C5B10F-6396-416E-960D-EFEC302D0E79}"/>
          </ac:spMkLst>
        </pc:spChg>
        <pc:spChg chg="del">
          <ac:chgData name="Jillian Rose Scalise" userId="2f58a03e-fe9c-43b1-9edf-3aabcf6a52b8" providerId="ADAL" clId="{1CC608ED-FDB7-4821-B058-DF1CAB4F5FAB}" dt="2021-03-10T20:27:51.367" v="413" actId="22"/>
          <ac:spMkLst>
            <pc:docMk/>
            <pc:sldMk cId="4015956641" sldId="268"/>
            <ac:spMk id="3" creationId="{28605459-C3E7-4227-98B4-BA3E59D16E33}"/>
          </ac:spMkLst>
        </pc:spChg>
        <pc:picChg chg="add mod ord">
          <ac:chgData name="Jillian Rose Scalise" userId="2f58a03e-fe9c-43b1-9edf-3aabcf6a52b8" providerId="ADAL" clId="{1CC608ED-FDB7-4821-B058-DF1CAB4F5FAB}" dt="2021-03-10T21:17:06.295" v="954" actId="14100"/>
          <ac:picMkLst>
            <pc:docMk/>
            <pc:sldMk cId="4015956641" sldId="268"/>
            <ac:picMk id="5" creationId="{10470226-9C8D-42AE-BE7B-E617C6B26E97}"/>
          </ac:picMkLst>
        </pc:picChg>
        <pc:picChg chg="add mod">
          <ac:chgData name="Jillian Rose Scalise" userId="2f58a03e-fe9c-43b1-9edf-3aabcf6a52b8" providerId="ADAL" clId="{1CC608ED-FDB7-4821-B058-DF1CAB4F5FAB}" dt="2021-03-10T21:16:58.168" v="947" actId="1036"/>
          <ac:picMkLst>
            <pc:docMk/>
            <pc:sldMk cId="4015956641" sldId="268"/>
            <ac:picMk id="6" creationId="{429CE0EC-1D8A-4718-909D-B578E8DAD65D}"/>
          </ac:picMkLst>
        </pc:picChg>
        <pc:picChg chg="add del mod">
          <ac:chgData name="Jillian Rose Scalise" userId="2f58a03e-fe9c-43b1-9edf-3aabcf6a52b8" providerId="ADAL" clId="{1CC608ED-FDB7-4821-B058-DF1CAB4F5FAB}" dt="2021-03-10T21:16:34.157" v="883"/>
          <ac:picMkLst>
            <pc:docMk/>
            <pc:sldMk cId="4015956641" sldId="268"/>
            <ac:picMk id="7" creationId="{F71D74DA-1C0C-4E02-974D-BC61534D6136}"/>
          </ac:picMkLst>
        </pc:picChg>
      </pc:sldChg>
      <pc:sldChg chg="addSp delSp modSp new del mod">
        <pc:chgData name="Jillian Rose Scalise" userId="2f58a03e-fe9c-43b1-9edf-3aabcf6a52b8" providerId="ADAL" clId="{1CC608ED-FDB7-4821-B058-DF1CAB4F5FAB}" dt="2021-03-10T21:02:18.750" v="604" actId="2696"/>
        <pc:sldMkLst>
          <pc:docMk/>
          <pc:sldMk cId="1448146023" sldId="269"/>
        </pc:sldMkLst>
        <pc:spChg chg="mod">
          <ac:chgData name="Jillian Rose Scalise" userId="2f58a03e-fe9c-43b1-9edf-3aabcf6a52b8" providerId="ADAL" clId="{1CC608ED-FDB7-4821-B058-DF1CAB4F5FAB}" dt="2021-03-10T20:28:59.701" v="423" actId="255"/>
          <ac:spMkLst>
            <pc:docMk/>
            <pc:sldMk cId="1448146023" sldId="269"/>
            <ac:spMk id="2" creationId="{38965834-2A6C-4BD3-96AC-7836CAD23379}"/>
          </ac:spMkLst>
        </pc:spChg>
        <pc:spChg chg="del">
          <ac:chgData name="Jillian Rose Scalise" userId="2f58a03e-fe9c-43b1-9edf-3aabcf6a52b8" providerId="ADAL" clId="{1CC608ED-FDB7-4821-B058-DF1CAB4F5FAB}" dt="2021-03-10T20:28:34.982" v="418" actId="22"/>
          <ac:spMkLst>
            <pc:docMk/>
            <pc:sldMk cId="1448146023" sldId="269"/>
            <ac:spMk id="3" creationId="{98DD0B3D-C5ED-40C4-A2EC-C96169399DBF}"/>
          </ac:spMkLst>
        </pc:spChg>
        <pc:spChg chg="add mod">
          <ac:chgData name="Jillian Rose Scalise" userId="2f58a03e-fe9c-43b1-9edf-3aabcf6a52b8" providerId="ADAL" clId="{1CC608ED-FDB7-4821-B058-DF1CAB4F5FAB}" dt="2021-03-10T21:02:12.437" v="602" actId="478"/>
          <ac:spMkLst>
            <pc:docMk/>
            <pc:sldMk cId="1448146023" sldId="269"/>
            <ac:spMk id="7" creationId="{B925934F-25B6-4587-B7A6-B27F8A81BA93}"/>
          </ac:spMkLst>
        </pc:spChg>
        <pc:picChg chg="add del mod ord">
          <ac:chgData name="Jillian Rose Scalise" userId="2f58a03e-fe9c-43b1-9edf-3aabcf6a52b8" providerId="ADAL" clId="{1CC608ED-FDB7-4821-B058-DF1CAB4F5FAB}" dt="2021-03-10T21:02:12.437" v="602" actId="478"/>
          <ac:picMkLst>
            <pc:docMk/>
            <pc:sldMk cId="1448146023" sldId="269"/>
            <ac:picMk id="5" creationId="{7BD77930-D8AB-4D5C-B400-1C05004FA744}"/>
          </ac:picMkLst>
        </pc:picChg>
      </pc:sldChg>
      <pc:sldChg chg="addSp delSp modSp new mod modTransition">
        <pc:chgData name="Jillian Rose Scalise" userId="2f58a03e-fe9c-43b1-9edf-3aabcf6a52b8" providerId="ADAL" clId="{1CC608ED-FDB7-4821-B058-DF1CAB4F5FAB}" dt="2021-03-11T16:43:10.994" v="1527"/>
        <pc:sldMkLst>
          <pc:docMk/>
          <pc:sldMk cId="1651767304" sldId="270"/>
        </pc:sldMkLst>
        <pc:spChg chg="mod">
          <ac:chgData name="Jillian Rose Scalise" userId="2f58a03e-fe9c-43b1-9edf-3aabcf6a52b8" providerId="ADAL" clId="{1CC608ED-FDB7-4821-B058-DF1CAB4F5FAB}" dt="2021-03-10T20:29:52.048" v="428" actId="255"/>
          <ac:spMkLst>
            <pc:docMk/>
            <pc:sldMk cId="1651767304" sldId="270"/>
            <ac:spMk id="2" creationId="{21FC2F2A-C705-43AB-A48D-9BBF2130FD16}"/>
          </ac:spMkLst>
        </pc:spChg>
        <pc:spChg chg="del">
          <ac:chgData name="Jillian Rose Scalise" userId="2f58a03e-fe9c-43b1-9edf-3aabcf6a52b8" providerId="ADAL" clId="{1CC608ED-FDB7-4821-B058-DF1CAB4F5FAB}" dt="2021-03-10T20:29:35.131" v="424" actId="22"/>
          <ac:spMkLst>
            <pc:docMk/>
            <pc:sldMk cId="1651767304" sldId="270"/>
            <ac:spMk id="3" creationId="{B897D1E1-7032-4CE8-BC65-1C9A074E4AD9}"/>
          </ac:spMkLst>
        </pc:spChg>
        <pc:picChg chg="add mod ord">
          <ac:chgData name="Jillian Rose Scalise" userId="2f58a03e-fe9c-43b1-9edf-3aabcf6a52b8" providerId="ADAL" clId="{1CC608ED-FDB7-4821-B058-DF1CAB4F5FAB}" dt="2021-03-10T21:02:32.599" v="607" actId="1076"/>
          <ac:picMkLst>
            <pc:docMk/>
            <pc:sldMk cId="1651767304" sldId="270"/>
            <ac:picMk id="5" creationId="{22DC7CAC-3B69-4404-89A3-EA51EC6E3E49}"/>
          </ac:picMkLst>
        </pc:picChg>
      </pc:sldChg>
      <pc:sldChg chg="addSp delSp modSp new mod modTransition">
        <pc:chgData name="Jillian Rose Scalise" userId="2f58a03e-fe9c-43b1-9edf-3aabcf6a52b8" providerId="ADAL" clId="{1CC608ED-FDB7-4821-B058-DF1CAB4F5FAB}" dt="2021-03-11T16:43:10.994" v="1527"/>
        <pc:sldMkLst>
          <pc:docMk/>
          <pc:sldMk cId="1648172063" sldId="271"/>
        </pc:sldMkLst>
        <pc:spChg chg="mod">
          <ac:chgData name="Jillian Rose Scalise" userId="2f58a03e-fe9c-43b1-9edf-3aabcf6a52b8" providerId="ADAL" clId="{1CC608ED-FDB7-4821-B058-DF1CAB4F5FAB}" dt="2021-03-10T20:30:38.774" v="434" actId="255"/>
          <ac:spMkLst>
            <pc:docMk/>
            <pc:sldMk cId="1648172063" sldId="271"/>
            <ac:spMk id="2" creationId="{C35F4454-DC87-4A58-BE01-7CC727C73A91}"/>
          </ac:spMkLst>
        </pc:spChg>
        <pc:spChg chg="del">
          <ac:chgData name="Jillian Rose Scalise" userId="2f58a03e-fe9c-43b1-9edf-3aabcf6a52b8" providerId="ADAL" clId="{1CC608ED-FDB7-4821-B058-DF1CAB4F5FAB}" dt="2021-03-10T20:30:17.675" v="429" actId="22"/>
          <ac:spMkLst>
            <pc:docMk/>
            <pc:sldMk cId="1648172063" sldId="271"/>
            <ac:spMk id="3" creationId="{0D25D16A-372D-4678-AC2C-B0A743DD85C6}"/>
          </ac:spMkLst>
        </pc:spChg>
        <pc:picChg chg="add mod ord">
          <ac:chgData name="Jillian Rose Scalise" userId="2f58a03e-fe9c-43b1-9edf-3aabcf6a52b8" providerId="ADAL" clId="{1CC608ED-FDB7-4821-B058-DF1CAB4F5FAB}" dt="2021-03-10T20:30:27.606" v="432" actId="1076"/>
          <ac:picMkLst>
            <pc:docMk/>
            <pc:sldMk cId="1648172063" sldId="271"/>
            <ac:picMk id="5" creationId="{C3BBB34A-7CCE-4D85-96B8-AEBEF4677B47}"/>
          </ac:picMkLst>
        </pc:picChg>
        <pc:picChg chg="add del">
          <ac:chgData name="Jillian Rose Scalise" userId="2f58a03e-fe9c-43b1-9edf-3aabcf6a52b8" providerId="ADAL" clId="{1CC608ED-FDB7-4821-B058-DF1CAB4F5FAB}" dt="2021-03-10T20:31:17.304" v="444" actId="22"/>
          <ac:picMkLst>
            <pc:docMk/>
            <pc:sldMk cId="1648172063" sldId="271"/>
            <ac:picMk id="7" creationId="{618DE8C9-215B-47AA-B786-5ABA3EB78CED}"/>
          </ac:picMkLst>
        </pc:picChg>
      </pc:sldChg>
      <pc:sldChg chg="addSp delSp modSp new mod modTransition">
        <pc:chgData name="Jillian Rose Scalise" userId="2f58a03e-fe9c-43b1-9edf-3aabcf6a52b8" providerId="ADAL" clId="{1CC608ED-FDB7-4821-B058-DF1CAB4F5FAB}" dt="2021-03-11T16:43:10.994" v="1527"/>
        <pc:sldMkLst>
          <pc:docMk/>
          <pc:sldMk cId="4253878974" sldId="272"/>
        </pc:sldMkLst>
        <pc:spChg chg="mod">
          <ac:chgData name="Jillian Rose Scalise" userId="2f58a03e-fe9c-43b1-9edf-3aabcf6a52b8" providerId="ADAL" clId="{1CC608ED-FDB7-4821-B058-DF1CAB4F5FAB}" dt="2021-03-10T20:31:28.977" v="446" actId="255"/>
          <ac:spMkLst>
            <pc:docMk/>
            <pc:sldMk cId="4253878974" sldId="272"/>
            <ac:spMk id="2" creationId="{D5730AD8-5669-4974-AA8C-BD037BBF2D19}"/>
          </ac:spMkLst>
        </pc:spChg>
        <pc:spChg chg="del">
          <ac:chgData name="Jillian Rose Scalise" userId="2f58a03e-fe9c-43b1-9edf-3aabcf6a52b8" providerId="ADAL" clId="{1CC608ED-FDB7-4821-B058-DF1CAB4F5FAB}" dt="2021-03-10T20:31:05.062" v="435" actId="22"/>
          <ac:spMkLst>
            <pc:docMk/>
            <pc:sldMk cId="4253878974" sldId="272"/>
            <ac:spMk id="3" creationId="{AF9E3673-6EA0-4DC9-9422-713EF71312D7}"/>
          </ac:spMkLst>
        </pc:spChg>
        <pc:picChg chg="add mod ord">
          <ac:chgData name="Jillian Rose Scalise" userId="2f58a03e-fe9c-43b1-9edf-3aabcf6a52b8" providerId="ADAL" clId="{1CC608ED-FDB7-4821-B058-DF1CAB4F5FAB}" dt="2021-03-10T20:31:11.754" v="442" actId="1036"/>
          <ac:picMkLst>
            <pc:docMk/>
            <pc:sldMk cId="4253878974" sldId="272"/>
            <ac:picMk id="5" creationId="{62BCBD1C-2443-4B4B-A567-7A300DA38BC0}"/>
          </ac:picMkLst>
        </pc:picChg>
      </pc:sldChg>
      <pc:sldChg chg="addSp delSp modSp new mod modTransition modAnim">
        <pc:chgData name="Jillian Rose Scalise" userId="2f58a03e-fe9c-43b1-9edf-3aabcf6a52b8" providerId="ADAL" clId="{1CC608ED-FDB7-4821-B058-DF1CAB4F5FAB}" dt="2021-03-11T16:43:10.994" v="1527"/>
        <pc:sldMkLst>
          <pc:docMk/>
          <pc:sldMk cId="4250377150" sldId="273"/>
        </pc:sldMkLst>
        <pc:spChg chg="mod">
          <ac:chgData name="Jillian Rose Scalise" userId="2f58a03e-fe9c-43b1-9edf-3aabcf6a52b8" providerId="ADAL" clId="{1CC608ED-FDB7-4821-B058-DF1CAB4F5FAB}" dt="2021-03-10T20:32:14.384" v="451" actId="255"/>
          <ac:spMkLst>
            <pc:docMk/>
            <pc:sldMk cId="4250377150" sldId="273"/>
            <ac:spMk id="2" creationId="{EA04E67B-EAD7-4F3D-A7C8-A98F2BBC30AC}"/>
          </ac:spMkLst>
        </pc:spChg>
        <pc:spChg chg="del">
          <ac:chgData name="Jillian Rose Scalise" userId="2f58a03e-fe9c-43b1-9edf-3aabcf6a52b8" providerId="ADAL" clId="{1CC608ED-FDB7-4821-B058-DF1CAB4F5FAB}" dt="2021-03-10T20:31:55.137" v="447" actId="22"/>
          <ac:spMkLst>
            <pc:docMk/>
            <pc:sldMk cId="4250377150" sldId="273"/>
            <ac:spMk id="3" creationId="{FA5B0771-BAE1-42EA-A59A-1FF1AB9B47C8}"/>
          </ac:spMkLst>
        </pc:spChg>
        <pc:picChg chg="add mod ord">
          <ac:chgData name="Jillian Rose Scalise" userId="2f58a03e-fe9c-43b1-9edf-3aabcf6a52b8" providerId="ADAL" clId="{1CC608ED-FDB7-4821-B058-DF1CAB4F5FAB}" dt="2021-03-10T21:10:33.889" v="696" actId="1036"/>
          <ac:picMkLst>
            <pc:docMk/>
            <pc:sldMk cId="4250377150" sldId="273"/>
            <ac:picMk id="5" creationId="{31BADF82-A165-46AD-A5CD-6BCE5F45956E}"/>
          </ac:picMkLst>
        </pc:picChg>
        <pc:picChg chg="add mod">
          <ac:chgData name="Jillian Rose Scalise" userId="2f58a03e-fe9c-43b1-9edf-3aabcf6a52b8" providerId="ADAL" clId="{1CC608ED-FDB7-4821-B058-DF1CAB4F5FAB}" dt="2021-03-10T21:11:26.193" v="729" actId="14100"/>
          <ac:picMkLst>
            <pc:docMk/>
            <pc:sldMk cId="4250377150" sldId="273"/>
            <ac:picMk id="6" creationId="{F69B4021-2A42-46B5-80F1-6AC7F267DFCA}"/>
          </ac:picMkLst>
        </pc:picChg>
      </pc:sldChg>
      <pc:sldChg chg="addSp delSp modSp new del mod">
        <pc:chgData name="Jillian Rose Scalise" userId="2f58a03e-fe9c-43b1-9edf-3aabcf6a52b8" providerId="ADAL" clId="{1CC608ED-FDB7-4821-B058-DF1CAB4F5FAB}" dt="2021-03-10T21:03:04.758" v="615" actId="2696"/>
        <pc:sldMkLst>
          <pc:docMk/>
          <pc:sldMk cId="1880914889" sldId="274"/>
        </pc:sldMkLst>
        <pc:spChg chg="mod">
          <ac:chgData name="Jillian Rose Scalise" userId="2f58a03e-fe9c-43b1-9edf-3aabcf6a52b8" providerId="ADAL" clId="{1CC608ED-FDB7-4821-B058-DF1CAB4F5FAB}" dt="2021-03-10T20:32:25.026" v="453" actId="255"/>
          <ac:spMkLst>
            <pc:docMk/>
            <pc:sldMk cId="1880914889" sldId="274"/>
            <ac:spMk id="2" creationId="{A6E997AD-81AB-49F8-B45F-49FDF3449DAD}"/>
          </ac:spMkLst>
        </pc:spChg>
        <pc:spChg chg="del">
          <ac:chgData name="Jillian Rose Scalise" userId="2f58a03e-fe9c-43b1-9edf-3aabcf6a52b8" providerId="ADAL" clId="{1CC608ED-FDB7-4821-B058-DF1CAB4F5FAB}" dt="2021-03-10T20:33:14.741" v="456" actId="22"/>
          <ac:spMkLst>
            <pc:docMk/>
            <pc:sldMk cId="1880914889" sldId="274"/>
            <ac:spMk id="3" creationId="{CD74BC8A-179E-4059-9E16-EFBC6D8BE63C}"/>
          </ac:spMkLst>
        </pc:spChg>
        <pc:picChg chg="add mod ord">
          <ac:chgData name="Jillian Rose Scalise" userId="2f58a03e-fe9c-43b1-9edf-3aabcf6a52b8" providerId="ADAL" clId="{1CC608ED-FDB7-4821-B058-DF1CAB4F5FAB}" dt="2021-03-10T20:33:31.972" v="461" actId="1076"/>
          <ac:picMkLst>
            <pc:docMk/>
            <pc:sldMk cId="1880914889" sldId="274"/>
            <ac:picMk id="5" creationId="{F29C1EAD-6731-4D3A-B9B1-FA4FEB063499}"/>
          </ac:picMkLst>
        </pc:picChg>
      </pc:sldChg>
      <pc:sldChg chg="addSp delSp modSp new mod modTransition setBg modAnim">
        <pc:chgData name="Jillian Rose Scalise" userId="2f58a03e-fe9c-43b1-9edf-3aabcf6a52b8" providerId="ADAL" clId="{1CC608ED-FDB7-4821-B058-DF1CAB4F5FAB}" dt="2021-03-11T16:43:10.994" v="1527"/>
        <pc:sldMkLst>
          <pc:docMk/>
          <pc:sldMk cId="3022645293" sldId="275"/>
        </pc:sldMkLst>
        <pc:spChg chg="mod ord">
          <ac:chgData name="Jillian Rose Scalise" userId="2f58a03e-fe9c-43b1-9edf-3aabcf6a52b8" providerId="ADAL" clId="{1CC608ED-FDB7-4821-B058-DF1CAB4F5FAB}" dt="2021-03-10T21:09:07.676" v="667" actId="26606"/>
          <ac:spMkLst>
            <pc:docMk/>
            <pc:sldMk cId="3022645293" sldId="275"/>
            <ac:spMk id="2" creationId="{0204FC85-1AC1-4D09-954B-5759B1B20144}"/>
          </ac:spMkLst>
        </pc:spChg>
        <pc:spChg chg="del">
          <ac:chgData name="Jillian Rose Scalise" userId="2f58a03e-fe9c-43b1-9edf-3aabcf6a52b8" providerId="ADAL" clId="{1CC608ED-FDB7-4821-B058-DF1CAB4F5FAB}" dt="2021-03-10T20:34:07.625" v="462" actId="22"/>
          <ac:spMkLst>
            <pc:docMk/>
            <pc:sldMk cId="3022645293" sldId="275"/>
            <ac:spMk id="3" creationId="{DEE8784F-944D-4665-8080-676F35ED9A2F}"/>
          </ac:spMkLst>
        </pc:spChg>
        <pc:spChg chg="add del">
          <ac:chgData name="Jillian Rose Scalise" userId="2f58a03e-fe9c-43b1-9edf-3aabcf6a52b8" providerId="ADAL" clId="{1CC608ED-FDB7-4821-B058-DF1CAB4F5FAB}" dt="2021-03-10T21:09:07.676" v="667" actId="26606"/>
          <ac:spMkLst>
            <pc:docMk/>
            <pc:sldMk cId="3022645293" sldId="275"/>
            <ac:spMk id="11" creationId="{53F29798-D584-4792-9B62-3F5F5C36D619}"/>
          </ac:spMkLst>
        </pc:spChg>
        <pc:spChg chg="add del">
          <ac:chgData name="Jillian Rose Scalise" userId="2f58a03e-fe9c-43b1-9edf-3aabcf6a52b8" providerId="ADAL" clId="{1CC608ED-FDB7-4821-B058-DF1CAB4F5FAB}" dt="2021-03-10T21:09:03.937" v="657" actId="26606"/>
          <ac:spMkLst>
            <pc:docMk/>
            <pc:sldMk cId="3022645293" sldId="275"/>
            <ac:spMk id="15" creationId="{297A4E37-06CA-41D2-8B60-67FBD8233351}"/>
          </ac:spMkLst>
        </pc:spChg>
        <pc:spChg chg="add del">
          <ac:chgData name="Jillian Rose Scalise" userId="2f58a03e-fe9c-43b1-9edf-3aabcf6a52b8" providerId="ADAL" clId="{1CC608ED-FDB7-4821-B058-DF1CAB4F5FAB}" dt="2021-03-10T21:06:44.132" v="643" actId="26606"/>
          <ac:spMkLst>
            <pc:docMk/>
            <pc:sldMk cId="3022645293" sldId="275"/>
            <ac:spMk id="16" creationId="{823AC064-BC96-4F32-8AE1-B2FD38754823}"/>
          </ac:spMkLst>
        </pc:spChg>
        <pc:spChg chg="add del">
          <ac:chgData name="Jillian Rose Scalise" userId="2f58a03e-fe9c-43b1-9edf-3aabcf6a52b8" providerId="ADAL" clId="{1CC608ED-FDB7-4821-B058-DF1CAB4F5FAB}" dt="2021-03-10T21:06:57.802" v="645" actId="26606"/>
          <ac:spMkLst>
            <pc:docMk/>
            <pc:sldMk cId="3022645293" sldId="275"/>
            <ac:spMk id="23" creationId="{823AC064-BC96-4F32-8AE1-B2FD38754823}"/>
          </ac:spMkLst>
        </pc:spChg>
        <pc:spChg chg="add del">
          <ac:chgData name="Jillian Rose Scalise" userId="2f58a03e-fe9c-43b1-9edf-3aabcf6a52b8" providerId="ADAL" clId="{1CC608ED-FDB7-4821-B058-DF1CAB4F5FAB}" dt="2021-03-10T21:09:03.937" v="657" actId="26606"/>
          <ac:spMkLst>
            <pc:docMk/>
            <pc:sldMk cId="3022645293" sldId="275"/>
            <ac:spMk id="26" creationId="{5E52985E-2553-471E-82AA-5ED7A329890A}"/>
          </ac:spMkLst>
        </pc:spChg>
        <pc:spChg chg="add del">
          <ac:chgData name="Jillian Rose Scalise" userId="2f58a03e-fe9c-43b1-9edf-3aabcf6a52b8" providerId="ADAL" clId="{1CC608ED-FDB7-4821-B058-DF1CAB4F5FAB}" dt="2021-03-10T21:08:31.728" v="650" actId="26606"/>
          <ac:spMkLst>
            <pc:docMk/>
            <pc:sldMk cId="3022645293" sldId="275"/>
            <ac:spMk id="34" creationId="{823AC064-BC96-4F32-8AE1-B2FD38754823}"/>
          </ac:spMkLst>
        </pc:spChg>
        <pc:spChg chg="add del">
          <ac:chgData name="Jillian Rose Scalise" userId="2f58a03e-fe9c-43b1-9edf-3aabcf6a52b8" providerId="ADAL" clId="{1CC608ED-FDB7-4821-B058-DF1CAB4F5FAB}" dt="2021-03-10T21:09:02.610" v="654" actId="26606"/>
          <ac:spMkLst>
            <pc:docMk/>
            <pc:sldMk cId="3022645293" sldId="275"/>
            <ac:spMk id="38" creationId="{70BDD0CE-06A4-404B-8A13-580229C1C923}"/>
          </ac:spMkLst>
        </pc:spChg>
        <pc:spChg chg="add del">
          <ac:chgData name="Jillian Rose Scalise" userId="2f58a03e-fe9c-43b1-9edf-3aabcf6a52b8" providerId="ADAL" clId="{1CC608ED-FDB7-4821-B058-DF1CAB4F5FAB}" dt="2021-03-10T21:09:02.610" v="654" actId="26606"/>
          <ac:spMkLst>
            <pc:docMk/>
            <pc:sldMk cId="3022645293" sldId="275"/>
            <ac:spMk id="39" creationId="{EE9899FA-8881-472C-AA59-D08A89CA8AEF}"/>
          </ac:spMkLst>
        </pc:spChg>
        <pc:spChg chg="add del">
          <ac:chgData name="Jillian Rose Scalise" userId="2f58a03e-fe9c-43b1-9edf-3aabcf6a52b8" providerId="ADAL" clId="{1CC608ED-FDB7-4821-B058-DF1CAB4F5FAB}" dt="2021-03-10T21:09:02.610" v="654" actId="26606"/>
          <ac:spMkLst>
            <pc:docMk/>
            <pc:sldMk cId="3022645293" sldId="275"/>
            <ac:spMk id="40" creationId="{080B7D90-3DF1-4514-B26D-616BE35553C9}"/>
          </ac:spMkLst>
        </pc:spChg>
        <pc:picChg chg="add mod ord">
          <ac:chgData name="Jillian Rose Scalise" userId="2f58a03e-fe9c-43b1-9edf-3aabcf6a52b8" providerId="ADAL" clId="{1CC608ED-FDB7-4821-B058-DF1CAB4F5FAB}" dt="2021-03-10T21:09:43.773" v="678" actId="14100"/>
          <ac:picMkLst>
            <pc:docMk/>
            <pc:sldMk cId="3022645293" sldId="275"/>
            <ac:picMk id="5" creationId="{4635A58C-8A64-497C-9ABE-743EBA0349D2}"/>
          </ac:picMkLst>
        </pc:picChg>
        <pc:picChg chg="add mod ord">
          <ac:chgData name="Jillian Rose Scalise" userId="2f58a03e-fe9c-43b1-9edf-3aabcf6a52b8" providerId="ADAL" clId="{1CC608ED-FDB7-4821-B058-DF1CAB4F5FAB}" dt="2021-03-10T21:09:47.371" v="679" actId="14100"/>
          <ac:picMkLst>
            <pc:docMk/>
            <pc:sldMk cId="3022645293" sldId="275"/>
            <ac:picMk id="6" creationId="{543DF456-CB0A-44D6-BB18-0AE406836813}"/>
          </ac:picMkLst>
        </pc:picChg>
        <pc:cxnChg chg="add del">
          <ac:chgData name="Jillian Rose Scalise" userId="2f58a03e-fe9c-43b1-9edf-3aabcf6a52b8" providerId="ADAL" clId="{1CC608ED-FDB7-4821-B058-DF1CAB4F5FAB}" dt="2021-03-10T21:06:44.132" v="643" actId="26606"/>
          <ac:cxnSpMkLst>
            <pc:docMk/>
            <pc:sldMk cId="3022645293" sldId="275"/>
            <ac:cxnSpMk id="18" creationId="{7E7C77BC-7138-40B1-A15B-20F57A494629}"/>
          </ac:cxnSpMkLst>
        </pc:cxnChg>
        <pc:cxnChg chg="add del">
          <ac:chgData name="Jillian Rose Scalise" userId="2f58a03e-fe9c-43b1-9edf-3aabcf6a52b8" providerId="ADAL" clId="{1CC608ED-FDB7-4821-B058-DF1CAB4F5FAB}" dt="2021-03-10T21:06:44.132" v="643" actId="26606"/>
          <ac:cxnSpMkLst>
            <pc:docMk/>
            <pc:sldMk cId="3022645293" sldId="275"/>
            <ac:cxnSpMk id="20" creationId="{DB146403-F3D6-484B-B2ED-97F9565D0370}"/>
          </ac:cxnSpMkLst>
        </pc:cxnChg>
        <pc:cxnChg chg="add del">
          <ac:chgData name="Jillian Rose Scalise" userId="2f58a03e-fe9c-43b1-9edf-3aabcf6a52b8" providerId="ADAL" clId="{1CC608ED-FDB7-4821-B058-DF1CAB4F5FAB}" dt="2021-03-10T21:06:57.802" v="645" actId="26606"/>
          <ac:cxnSpMkLst>
            <pc:docMk/>
            <pc:sldMk cId="3022645293" sldId="275"/>
            <ac:cxnSpMk id="22" creationId="{DB146403-F3D6-484B-B2ED-97F9565D0370}"/>
          </ac:cxnSpMkLst>
        </pc:cxnChg>
        <pc:cxnChg chg="add del">
          <ac:chgData name="Jillian Rose Scalise" userId="2f58a03e-fe9c-43b1-9edf-3aabcf6a52b8" providerId="ADAL" clId="{1CC608ED-FDB7-4821-B058-DF1CAB4F5FAB}" dt="2021-03-10T21:06:57.802" v="645" actId="26606"/>
          <ac:cxnSpMkLst>
            <pc:docMk/>
            <pc:sldMk cId="3022645293" sldId="275"/>
            <ac:cxnSpMk id="24" creationId="{7E7C77BC-7138-40B1-A15B-20F57A494629}"/>
          </ac:cxnSpMkLst>
        </pc:cxnChg>
        <pc:cxnChg chg="add del">
          <ac:chgData name="Jillian Rose Scalise" userId="2f58a03e-fe9c-43b1-9edf-3aabcf6a52b8" providerId="ADAL" clId="{1CC608ED-FDB7-4821-B058-DF1CAB4F5FAB}" dt="2021-03-10T21:09:03.937" v="657" actId="26606"/>
          <ac:cxnSpMkLst>
            <pc:docMk/>
            <pc:sldMk cId="3022645293" sldId="275"/>
            <ac:cxnSpMk id="27" creationId="{DAE3ABC6-4042-4293-A7DF-F01181363B7E}"/>
          </ac:cxnSpMkLst>
        </pc:cxnChg>
        <pc:cxnChg chg="add del">
          <ac:chgData name="Jillian Rose Scalise" userId="2f58a03e-fe9c-43b1-9edf-3aabcf6a52b8" providerId="ADAL" clId="{1CC608ED-FDB7-4821-B058-DF1CAB4F5FAB}" dt="2021-03-10T21:08:31.728" v="650" actId="26606"/>
          <ac:cxnSpMkLst>
            <pc:docMk/>
            <pc:sldMk cId="3022645293" sldId="275"/>
            <ac:cxnSpMk id="32" creationId="{DB146403-F3D6-484B-B2ED-97F9565D0370}"/>
          </ac:cxnSpMkLst>
        </pc:cxnChg>
        <pc:cxnChg chg="add del">
          <ac:chgData name="Jillian Rose Scalise" userId="2f58a03e-fe9c-43b1-9edf-3aabcf6a52b8" providerId="ADAL" clId="{1CC608ED-FDB7-4821-B058-DF1CAB4F5FAB}" dt="2021-03-10T21:08:31.728" v="650" actId="26606"/>
          <ac:cxnSpMkLst>
            <pc:docMk/>
            <pc:sldMk cId="3022645293" sldId="275"/>
            <ac:cxnSpMk id="36" creationId="{7E7C77BC-7138-40B1-A15B-20F57A494629}"/>
          </ac:cxnSpMkLst>
        </pc:cxnChg>
      </pc:sldChg>
      <pc:sldChg chg="addSp delSp modSp new del mod">
        <pc:chgData name="Jillian Rose Scalise" userId="2f58a03e-fe9c-43b1-9edf-3aabcf6a52b8" providerId="ADAL" clId="{1CC608ED-FDB7-4821-B058-DF1CAB4F5FAB}" dt="2021-03-10T21:03:21.051" v="619" actId="2696"/>
        <pc:sldMkLst>
          <pc:docMk/>
          <pc:sldMk cId="1789568114" sldId="276"/>
        </pc:sldMkLst>
        <pc:spChg chg="mod">
          <ac:chgData name="Jillian Rose Scalise" userId="2f58a03e-fe9c-43b1-9edf-3aabcf6a52b8" providerId="ADAL" clId="{1CC608ED-FDB7-4821-B058-DF1CAB4F5FAB}" dt="2021-03-10T20:34:31.087" v="473" actId="255"/>
          <ac:spMkLst>
            <pc:docMk/>
            <pc:sldMk cId="1789568114" sldId="276"/>
            <ac:spMk id="2" creationId="{27523ECC-6366-485E-941D-B693F4B4CB87}"/>
          </ac:spMkLst>
        </pc:spChg>
        <pc:spChg chg="del">
          <ac:chgData name="Jillian Rose Scalise" userId="2f58a03e-fe9c-43b1-9edf-3aabcf6a52b8" providerId="ADAL" clId="{1CC608ED-FDB7-4821-B058-DF1CAB4F5FAB}" dt="2021-03-10T20:36:07.463" v="486" actId="22"/>
          <ac:spMkLst>
            <pc:docMk/>
            <pc:sldMk cId="1789568114" sldId="276"/>
            <ac:spMk id="3" creationId="{9EA43A07-F2DA-4BA9-B0FE-089B40FF2FC5}"/>
          </ac:spMkLst>
        </pc:spChg>
        <pc:picChg chg="add mod ord">
          <ac:chgData name="Jillian Rose Scalise" userId="2f58a03e-fe9c-43b1-9edf-3aabcf6a52b8" providerId="ADAL" clId="{1CC608ED-FDB7-4821-B058-DF1CAB4F5FAB}" dt="2021-03-10T20:36:23.459" v="490" actId="1076"/>
          <ac:picMkLst>
            <pc:docMk/>
            <pc:sldMk cId="1789568114" sldId="276"/>
            <ac:picMk id="5" creationId="{9AF4E889-6FB2-48F5-BE3F-7733004EDDC1}"/>
          </ac:picMkLst>
        </pc:picChg>
      </pc:sldChg>
      <pc:sldChg chg="addSp delSp modSp new mod modTransition">
        <pc:chgData name="Jillian Rose Scalise" userId="2f58a03e-fe9c-43b1-9edf-3aabcf6a52b8" providerId="ADAL" clId="{1CC608ED-FDB7-4821-B058-DF1CAB4F5FAB}" dt="2021-03-11T16:43:10.994" v="1527"/>
        <pc:sldMkLst>
          <pc:docMk/>
          <pc:sldMk cId="1946693285" sldId="277"/>
        </pc:sldMkLst>
        <pc:spChg chg="mod">
          <ac:chgData name="Jillian Rose Scalise" userId="2f58a03e-fe9c-43b1-9edf-3aabcf6a52b8" providerId="ADAL" clId="{1CC608ED-FDB7-4821-B058-DF1CAB4F5FAB}" dt="2021-03-10T20:34:39.495" v="475" actId="255"/>
          <ac:spMkLst>
            <pc:docMk/>
            <pc:sldMk cId="1946693285" sldId="277"/>
            <ac:spMk id="2" creationId="{88752AE4-833A-4DCD-B065-C6F519A0B944}"/>
          </ac:spMkLst>
        </pc:spChg>
        <pc:spChg chg="del">
          <ac:chgData name="Jillian Rose Scalise" userId="2f58a03e-fe9c-43b1-9edf-3aabcf6a52b8" providerId="ADAL" clId="{1CC608ED-FDB7-4821-B058-DF1CAB4F5FAB}" dt="2021-03-10T20:37:03.562" v="491" actId="22"/>
          <ac:spMkLst>
            <pc:docMk/>
            <pc:sldMk cId="1946693285" sldId="277"/>
            <ac:spMk id="3" creationId="{94AADAF7-4FF8-4C2D-BE7B-EE73BB059717}"/>
          </ac:spMkLst>
        </pc:spChg>
        <pc:picChg chg="add mod ord">
          <ac:chgData name="Jillian Rose Scalise" userId="2f58a03e-fe9c-43b1-9edf-3aabcf6a52b8" providerId="ADAL" clId="{1CC608ED-FDB7-4821-B058-DF1CAB4F5FAB}" dt="2021-03-10T20:38:25.505" v="506" actId="14100"/>
          <ac:picMkLst>
            <pc:docMk/>
            <pc:sldMk cId="1946693285" sldId="277"/>
            <ac:picMk id="5" creationId="{19C4A310-3F3C-4E34-AF8A-4AF320C4A89A}"/>
          </ac:picMkLst>
        </pc:picChg>
        <pc:picChg chg="add mod">
          <ac:chgData name="Jillian Rose Scalise" userId="2f58a03e-fe9c-43b1-9edf-3aabcf6a52b8" providerId="ADAL" clId="{1CC608ED-FDB7-4821-B058-DF1CAB4F5FAB}" dt="2021-03-10T20:38:21.690" v="505" actId="14100"/>
          <ac:picMkLst>
            <pc:docMk/>
            <pc:sldMk cId="1946693285" sldId="277"/>
            <ac:picMk id="7" creationId="{770A5C89-D104-49E0-BF37-D7B2D7C9C3C7}"/>
          </ac:picMkLst>
        </pc:picChg>
      </pc:sldChg>
      <pc:sldChg chg="addSp delSp modSp new mod modTransition">
        <pc:chgData name="Jillian Rose Scalise" userId="2f58a03e-fe9c-43b1-9edf-3aabcf6a52b8" providerId="ADAL" clId="{1CC608ED-FDB7-4821-B058-DF1CAB4F5FAB}" dt="2021-03-11T16:43:10.994" v="1527"/>
        <pc:sldMkLst>
          <pc:docMk/>
          <pc:sldMk cId="2393689243" sldId="278"/>
        </pc:sldMkLst>
        <pc:spChg chg="mod">
          <ac:chgData name="Jillian Rose Scalise" userId="2f58a03e-fe9c-43b1-9edf-3aabcf6a52b8" providerId="ADAL" clId="{1CC608ED-FDB7-4821-B058-DF1CAB4F5FAB}" dt="2021-03-10T20:34:47.699" v="477" actId="255"/>
          <ac:spMkLst>
            <pc:docMk/>
            <pc:sldMk cId="2393689243" sldId="278"/>
            <ac:spMk id="2" creationId="{0302B50D-1594-415E-90F4-422018B0C932}"/>
          </ac:spMkLst>
        </pc:spChg>
        <pc:spChg chg="del">
          <ac:chgData name="Jillian Rose Scalise" userId="2f58a03e-fe9c-43b1-9edf-3aabcf6a52b8" providerId="ADAL" clId="{1CC608ED-FDB7-4821-B058-DF1CAB4F5FAB}" dt="2021-03-10T20:39:49.950" v="507" actId="22"/>
          <ac:spMkLst>
            <pc:docMk/>
            <pc:sldMk cId="2393689243" sldId="278"/>
            <ac:spMk id="3" creationId="{491C6181-C33A-4F1B-AAE2-CE79E5F8D583}"/>
          </ac:spMkLst>
        </pc:spChg>
        <pc:picChg chg="add mod ord">
          <ac:chgData name="Jillian Rose Scalise" userId="2f58a03e-fe9c-43b1-9edf-3aabcf6a52b8" providerId="ADAL" clId="{1CC608ED-FDB7-4821-B058-DF1CAB4F5FAB}" dt="2021-03-10T20:39:53.661" v="508" actId="14100"/>
          <ac:picMkLst>
            <pc:docMk/>
            <pc:sldMk cId="2393689243" sldId="278"/>
            <ac:picMk id="5" creationId="{802AAC70-A209-4A43-AAC6-0B1C857E85BE}"/>
          </ac:picMkLst>
        </pc:picChg>
      </pc:sldChg>
      <pc:sldChg chg="addSp delSp modSp new mod modTransition">
        <pc:chgData name="Jillian Rose Scalise" userId="2f58a03e-fe9c-43b1-9edf-3aabcf6a52b8" providerId="ADAL" clId="{1CC608ED-FDB7-4821-B058-DF1CAB4F5FAB}" dt="2021-03-11T16:43:10.994" v="1527"/>
        <pc:sldMkLst>
          <pc:docMk/>
          <pc:sldMk cId="3858695162" sldId="279"/>
        </pc:sldMkLst>
        <pc:spChg chg="mod">
          <ac:chgData name="Jillian Rose Scalise" userId="2f58a03e-fe9c-43b1-9edf-3aabcf6a52b8" providerId="ADAL" clId="{1CC608ED-FDB7-4821-B058-DF1CAB4F5FAB}" dt="2021-03-10T20:34:56.074" v="479" actId="255"/>
          <ac:spMkLst>
            <pc:docMk/>
            <pc:sldMk cId="3858695162" sldId="279"/>
            <ac:spMk id="2" creationId="{051F7C42-001B-425B-B2B6-DC2AF0B459BF}"/>
          </ac:spMkLst>
        </pc:spChg>
        <pc:spChg chg="del">
          <ac:chgData name="Jillian Rose Scalise" userId="2f58a03e-fe9c-43b1-9edf-3aabcf6a52b8" providerId="ADAL" clId="{1CC608ED-FDB7-4821-B058-DF1CAB4F5FAB}" dt="2021-03-10T20:40:18.455" v="509" actId="22"/>
          <ac:spMkLst>
            <pc:docMk/>
            <pc:sldMk cId="3858695162" sldId="279"/>
            <ac:spMk id="3" creationId="{3F32D98F-E37D-448F-9F1B-42AD15BCA93F}"/>
          </ac:spMkLst>
        </pc:spChg>
        <pc:picChg chg="add mod ord">
          <ac:chgData name="Jillian Rose Scalise" userId="2f58a03e-fe9c-43b1-9edf-3aabcf6a52b8" providerId="ADAL" clId="{1CC608ED-FDB7-4821-B058-DF1CAB4F5FAB}" dt="2021-03-10T20:41:07.781" v="515" actId="1076"/>
          <ac:picMkLst>
            <pc:docMk/>
            <pc:sldMk cId="3858695162" sldId="279"/>
            <ac:picMk id="5" creationId="{D683D899-4FAB-4D89-B4C1-A8785A90B347}"/>
          </ac:picMkLst>
        </pc:picChg>
      </pc:sldChg>
      <pc:sldChg chg="addSp delSp modSp new mod modTransition">
        <pc:chgData name="Jillian Rose Scalise" userId="2f58a03e-fe9c-43b1-9edf-3aabcf6a52b8" providerId="ADAL" clId="{1CC608ED-FDB7-4821-B058-DF1CAB4F5FAB}" dt="2021-03-11T16:43:10.994" v="1527"/>
        <pc:sldMkLst>
          <pc:docMk/>
          <pc:sldMk cId="3817310774" sldId="280"/>
        </pc:sldMkLst>
        <pc:spChg chg="mod">
          <ac:chgData name="Jillian Rose Scalise" userId="2f58a03e-fe9c-43b1-9edf-3aabcf6a52b8" providerId="ADAL" clId="{1CC608ED-FDB7-4821-B058-DF1CAB4F5FAB}" dt="2021-03-10T20:35:05.498" v="481" actId="255"/>
          <ac:spMkLst>
            <pc:docMk/>
            <pc:sldMk cId="3817310774" sldId="280"/>
            <ac:spMk id="2" creationId="{0E4F941A-CFCA-497D-83A1-90A0FE7B6635}"/>
          </ac:spMkLst>
        </pc:spChg>
        <pc:spChg chg="del">
          <ac:chgData name="Jillian Rose Scalise" userId="2f58a03e-fe9c-43b1-9edf-3aabcf6a52b8" providerId="ADAL" clId="{1CC608ED-FDB7-4821-B058-DF1CAB4F5FAB}" dt="2021-03-10T20:40:57.192" v="512" actId="22"/>
          <ac:spMkLst>
            <pc:docMk/>
            <pc:sldMk cId="3817310774" sldId="280"/>
            <ac:spMk id="3" creationId="{CAA15747-53D5-4617-9925-1575C7BA65B7}"/>
          </ac:spMkLst>
        </pc:spChg>
        <pc:picChg chg="add mod ord">
          <ac:chgData name="Jillian Rose Scalise" userId="2f58a03e-fe9c-43b1-9edf-3aabcf6a52b8" providerId="ADAL" clId="{1CC608ED-FDB7-4821-B058-DF1CAB4F5FAB}" dt="2021-03-10T20:41:03.785" v="514" actId="1076"/>
          <ac:picMkLst>
            <pc:docMk/>
            <pc:sldMk cId="3817310774" sldId="280"/>
            <ac:picMk id="5" creationId="{B074EDB3-E5D2-4A8C-98BB-299ACA52181B}"/>
          </ac:picMkLst>
        </pc:picChg>
      </pc:sldChg>
      <pc:sldChg chg="addSp delSp modSp new mod modTransition">
        <pc:chgData name="Jillian Rose Scalise" userId="2f58a03e-fe9c-43b1-9edf-3aabcf6a52b8" providerId="ADAL" clId="{1CC608ED-FDB7-4821-B058-DF1CAB4F5FAB}" dt="2021-03-11T16:43:10.994" v="1527"/>
        <pc:sldMkLst>
          <pc:docMk/>
          <pc:sldMk cId="846635447" sldId="281"/>
        </pc:sldMkLst>
        <pc:spChg chg="mod">
          <ac:chgData name="Jillian Rose Scalise" userId="2f58a03e-fe9c-43b1-9edf-3aabcf6a52b8" providerId="ADAL" clId="{1CC608ED-FDB7-4821-B058-DF1CAB4F5FAB}" dt="2021-03-10T20:35:13.161" v="483" actId="255"/>
          <ac:spMkLst>
            <pc:docMk/>
            <pc:sldMk cId="846635447" sldId="281"/>
            <ac:spMk id="2" creationId="{D433119A-D782-4F1C-B9FE-980B4C636C52}"/>
          </ac:spMkLst>
        </pc:spChg>
        <pc:spChg chg="del">
          <ac:chgData name="Jillian Rose Scalise" userId="2f58a03e-fe9c-43b1-9edf-3aabcf6a52b8" providerId="ADAL" clId="{1CC608ED-FDB7-4821-B058-DF1CAB4F5FAB}" dt="2021-03-10T20:41:36.114" v="516" actId="22"/>
          <ac:spMkLst>
            <pc:docMk/>
            <pc:sldMk cId="846635447" sldId="281"/>
            <ac:spMk id="3" creationId="{615ECD83-D5C2-415D-9945-CED64B77A759}"/>
          </ac:spMkLst>
        </pc:spChg>
        <pc:picChg chg="add mod ord">
          <ac:chgData name="Jillian Rose Scalise" userId="2f58a03e-fe9c-43b1-9edf-3aabcf6a52b8" providerId="ADAL" clId="{1CC608ED-FDB7-4821-B058-DF1CAB4F5FAB}" dt="2021-03-10T20:41:49.185" v="522" actId="1036"/>
          <ac:picMkLst>
            <pc:docMk/>
            <pc:sldMk cId="846635447" sldId="281"/>
            <ac:picMk id="5" creationId="{425382E9-276E-4AD7-90E5-EAE04C7846FB}"/>
          </ac:picMkLst>
        </pc:picChg>
      </pc:sldChg>
      <pc:sldChg chg="addSp delSp modSp new mod modTransition">
        <pc:chgData name="Jillian Rose Scalise" userId="2f58a03e-fe9c-43b1-9edf-3aabcf6a52b8" providerId="ADAL" clId="{1CC608ED-FDB7-4821-B058-DF1CAB4F5FAB}" dt="2021-03-11T16:43:10.994" v="1527"/>
        <pc:sldMkLst>
          <pc:docMk/>
          <pc:sldMk cId="2741020993" sldId="282"/>
        </pc:sldMkLst>
        <pc:spChg chg="mod">
          <ac:chgData name="Jillian Rose Scalise" userId="2f58a03e-fe9c-43b1-9edf-3aabcf6a52b8" providerId="ADAL" clId="{1CC608ED-FDB7-4821-B058-DF1CAB4F5FAB}" dt="2021-03-10T20:35:22.072" v="485" actId="255"/>
          <ac:spMkLst>
            <pc:docMk/>
            <pc:sldMk cId="2741020993" sldId="282"/>
            <ac:spMk id="2" creationId="{089588EC-8F6E-4534-947A-A603975B720A}"/>
          </ac:spMkLst>
        </pc:spChg>
        <pc:spChg chg="del">
          <ac:chgData name="Jillian Rose Scalise" userId="2f58a03e-fe9c-43b1-9edf-3aabcf6a52b8" providerId="ADAL" clId="{1CC608ED-FDB7-4821-B058-DF1CAB4F5FAB}" dt="2021-03-10T20:42:47.573" v="528" actId="22"/>
          <ac:spMkLst>
            <pc:docMk/>
            <pc:sldMk cId="2741020993" sldId="282"/>
            <ac:spMk id="3" creationId="{7A65D777-E4A5-479F-86A4-57FCAB493DF4}"/>
          </ac:spMkLst>
        </pc:spChg>
        <pc:picChg chg="add mod ord">
          <ac:chgData name="Jillian Rose Scalise" userId="2f58a03e-fe9c-43b1-9edf-3aabcf6a52b8" providerId="ADAL" clId="{1CC608ED-FDB7-4821-B058-DF1CAB4F5FAB}" dt="2021-03-10T20:43:00.417" v="531" actId="1076"/>
          <ac:picMkLst>
            <pc:docMk/>
            <pc:sldMk cId="2741020993" sldId="282"/>
            <ac:picMk id="5" creationId="{FBF3CEF4-2B0B-409E-8684-9A97C3322FC2}"/>
          </ac:picMkLst>
        </pc:picChg>
      </pc:sldChg>
      <pc:sldChg chg="addSp delSp modSp add mod modTransition modAnim">
        <pc:chgData name="Jillian Rose Scalise" userId="2f58a03e-fe9c-43b1-9edf-3aabcf6a52b8" providerId="ADAL" clId="{1CC608ED-FDB7-4821-B058-DF1CAB4F5FAB}" dt="2021-03-11T16:43:10.994" v="1527"/>
        <pc:sldMkLst>
          <pc:docMk/>
          <pc:sldMk cId="2717193571" sldId="283"/>
        </pc:sldMkLst>
        <pc:spChg chg="del">
          <ac:chgData name="Jillian Rose Scalise" userId="2f58a03e-fe9c-43b1-9edf-3aabcf6a52b8" providerId="ADAL" clId="{1CC608ED-FDB7-4821-B058-DF1CAB4F5FAB}" dt="2021-03-10T20:43:31.034" v="532" actId="22"/>
          <ac:spMkLst>
            <pc:docMk/>
            <pc:sldMk cId="2717193571" sldId="283"/>
            <ac:spMk id="3" creationId="{7A65D777-E4A5-479F-86A4-57FCAB493DF4}"/>
          </ac:spMkLst>
        </pc:spChg>
        <pc:picChg chg="add mod ord">
          <ac:chgData name="Jillian Rose Scalise" userId="2f58a03e-fe9c-43b1-9edf-3aabcf6a52b8" providerId="ADAL" clId="{1CC608ED-FDB7-4821-B058-DF1CAB4F5FAB}" dt="2021-03-10T21:13:28.672" v="769" actId="1076"/>
          <ac:picMkLst>
            <pc:docMk/>
            <pc:sldMk cId="2717193571" sldId="283"/>
            <ac:picMk id="5" creationId="{C8C4E242-B60A-42F7-9F38-E3593CAE8132}"/>
          </ac:picMkLst>
        </pc:picChg>
        <pc:picChg chg="add mod">
          <ac:chgData name="Jillian Rose Scalise" userId="2f58a03e-fe9c-43b1-9edf-3aabcf6a52b8" providerId="ADAL" clId="{1CC608ED-FDB7-4821-B058-DF1CAB4F5FAB}" dt="2021-03-10T21:13:39.298" v="775" actId="1035"/>
          <ac:picMkLst>
            <pc:docMk/>
            <pc:sldMk cId="2717193571" sldId="283"/>
            <ac:picMk id="6" creationId="{5D92292D-FE78-4728-B9A5-6F37603FA84B}"/>
          </ac:picMkLst>
        </pc:picChg>
      </pc:sldChg>
      <pc:sldChg chg="addSp delSp modSp add del mod">
        <pc:chgData name="Jillian Rose Scalise" userId="2f58a03e-fe9c-43b1-9edf-3aabcf6a52b8" providerId="ADAL" clId="{1CC608ED-FDB7-4821-B058-DF1CAB4F5FAB}" dt="2021-03-10T21:03:56.343" v="623" actId="2696"/>
        <pc:sldMkLst>
          <pc:docMk/>
          <pc:sldMk cId="2376034538" sldId="284"/>
        </pc:sldMkLst>
        <pc:spChg chg="del">
          <ac:chgData name="Jillian Rose Scalise" userId="2f58a03e-fe9c-43b1-9edf-3aabcf6a52b8" providerId="ADAL" clId="{1CC608ED-FDB7-4821-B058-DF1CAB4F5FAB}" dt="2021-03-10T20:44:02.915" v="535" actId="22"/>
          <ac:spMkLst>
            <pc:docMk/>
            <pc:sldMk cId="2376034538" sldId="284"/>
            <ac:spMk id="3" creationId="{7A65D777-E4A5-479F-86A4-57FCAB493DF4}"/>
          </ac:spMkLst>
        </pc:spChg>
        <pc:picChg chg="add mod ord">
          <ac:chgData name="Jillian Rose Scalise" userId="2f58a03e-fe9c-43b1-9edf-3aabcf6a52b8" providerId="ADAL" clId="{1CC608ED-FDB7-4821-B058-DF1CAB4F5FAB}" dt="2021-03-10T20:44:08.150" v="537" actId="1076"/>
          <ac:picMkLst>
            <pc:docMk/>
            <pc:sldMk cId="2376034538" sldId="284"/>
            <ac:picMk id="5" creationId="{AE88678B-BC43-46A4-8A63-3AA63376E467}"/>
          </ac:picMkLst>
        </pc:picChg>
      </pc:sldChg>
      <pc:sldChg chg="addSp delSp modSp add mod modTransition">
        <pc:chgData name="Jillian Rose Scalise" userId="2f58a03e-fe9c-43b1-9edf-3aabcf6a52b8" providerId="ADAL" clId="{1CC608ED-FDB7-4821-B058-DF1CAB4F5FAB}" dt="2021-03-11T16:43:10.994" v="1527"/>
        <pc:sldMkLst>
          <pc:docMk/>
          <pc:sldMk cId="3202237132" sldId="285"/>
        </pc:sldMkLst>
        <pc:spChg chg="del">
          <ac:chgData name="Jillian Rose Scalise" userId="2f58a03e-fe9c-43b1-9edf-3aabcf6a52b8" providerId="ADAL" clId="{1CC608ED-FDB7-4821-B058-DF1CAB4F5FAB}" dt="2021-03-10T20:44:30.076" v="538" actId="22"/>
          <ac:spMkLst>
            <pc:docMk/>
            <pc:sldMk cId="3202237132" sldId="285"/>
            <ac:spMk id="3" creationId="{7A65D777-E4A5-479F-86A4-57FCAB493DF4}"/>
          </ac:spMkLst>
        </pc:spChg>
        <pc:picChg chg="add mod ord">
          <ac:chgData name="Jillian Rose Scalise" userId="2f58a03e-fe9c-43b1-9edf-3aabcf6a52b8" providerId="ADAL" clId="{1CC608ED-FDB7-4821-B058-DF1CAB4F5FAB}" dt="2021-03-10T20:44:36.337" v="540" actId="1076"/>
          <ac:picMkLst>
            <pc:docMk/>
            <pc:sldMk cId="3202237132" sldId="285"/>
            <ac:picMk id="5" creationId="{E0971256-3FD5-4FE0-8F51-CA708E95FE8E}"/>
          </ac:picMkLst>
        </pc:picChg>
      </pc:sldChg>
      <pc:sldChg chg="addSp delSp modSp add mod modTransition">
        <pc:chgData name="Jillian Rose Scalise" userId="2f58a03e-fe9c-43b1-9edf-3aabcf6a52b8" providerId="ADAL" clId="{1CC608ED-FDB7-4821-B058-DF1CAB4F5FAB}" dt="2021-03-11T16:43:10.994" v="1527"/>
        <pc:sldMkLst>
          <pc:docMk/>
          <pc:sldMk cId="2931649198" sldId="286"/>
        </pc:sldMkLst>
        <pc:spChg chg="del">
          <ac:chgData name="Jillian Rose Scalise" userId="2f58a03e-fe9c-43b1-9edf-3aabcf6a52b8" providerId="ADAL" clId="{1CC608ED-FDB7-4821-B058-DF1CAB4F5FAB}" dt="2021-03-10T20:45:00.467" v="541" actId="22"/>
          <ac:spMkLst>
            <pc:docMk/>
            <pc:sldMk cId="2931649198" sldId="286"/>
            <ac:spMk id="3" creationId="{7A65D777-E4A5-479F-86A4-57FCAB493DF4}"/>
          </ac:spMkLst>
        </pc:spChg>
        <pc:picChg chg="add mod ord">
          <ac:chgData name="Jillian Rose Scalise" userId="2f58a03e-fe9c-43b1-9edf-3aabcf6a52b8" providerId="ADAL" clId="{1CC608ED-FDB7-4821-B058-DF1CAB4F5FAB}" dt="2021-03-10T20:45:10.141" v="543" actId="1076"/>
          <ac:picMkLst>
            <pc:docMk/>
            <pc:sldMk cId="2931649198" sldId="286"/>
            <ac:picMk id="5" creationId="{538D0CCE-7315-4924-ADC4-F27F4BFEC065}"/>
          </ac:picMkLst>
        </pc:picChg>
      </pc:sldChg>
      <pc:sldChg chg="addSp delSp modSp add mod modTransition">
        <pc:chgData name="Jillian Rose Scalise" userId="2f58a03e-fe9c-43b1-9edf-3aabcf6a52b8" providerId="ADAL" clId="{1CC608ED-FDB7-4821-B058-DF1CAB4F5FAB}" dt="2021-03-11T16:43:10.994" v="1527"/>
        <pc:sldMkLst>
          <pc:docMk/>
          <pc:sldMk cId="3881490654" sldId="287"/>
        </pc:sldMkLst>
        <pc:spChg chg="del">
          <ac:chgData name="Jillian Rose Scalise" userId="2f58a03e-fe9c-43b1-9edf-3aabcf6a52b8" providerId="ADAL" clId="{1CC608ED-FDB7-4821-B058-DF1CAB4F5FAB}" dt="2021-03-10T20:45:45.246" v="548" actId="22"/>
          <ac:spMkLst>
            <pc:docMk/>
            <pc:sldMk cId="3881490654" sldId="287"/>
            <ac:spMk id="3" creationId="{7A65D777-E4A5-479F-86A4-57FCAB493DF4}"/>
          </ac:spMkLst>
        </pc:spChg>
        <pc:picChg chg="add mod ord">
          <ac:chgData name="Jillian Rose Scalise" userId="2f58a03e-fe9c-43b1-9edf-3aabcf6a52b8" providerId="ADAL" clId="{1CC608ED-FDB7-4821-B058-DF1CAB4F5FAB}" dt="2021-03-11T15:51:57.386" v="985" actId="1037"/>
          <ac:picMkLst>
            <pc:docMk/>
            <pc:sldMk cId="3881490654" sldId="287"/>
            <ac:picMk id="5" creationId="{8AA90463-4B3E-4D25-9B1C-50E96FAFBAE9}"/>
          </ac:picMkLst>
        </pc:picChg>
      </pc:sldChg>
      <pc:sldChg chg="addSp delSp modSp add mod modTransition modAnim">
        <pc:chgData name="Jillian Rose Scalise" userId="2f58a03e-fe9c-43b1-9edf-3aabcf6a52b8" providerId="ADAL" clId="{1CC608ED-FDB7-4821-B058-DF1CAB4F5FAB}" dt="2021-03-11T16:43:10.994" v="1527"/>
        <pc:sldMkLst>
          <pc:docMk/>
          <pc:sldMk cId="2756194842" sldId="288"/>
        </pc:sldMkLst>
        <pc:spChg chg="del mod">
          <ac:chgData name="Jillian Rose Scalise" userId="2f58a03e-fe9c-43b1-9edf-3aabcf6a52b8" providerId="ADAL" clId="{1CC608ED-FDB7-4821-B058-DF1CAB4F5FAB}" dt="2021-03-10T20:46:23.795" v="558" actId="22"/>
          <ac:spMkLst>
            <pc:docMk/>
            <pc:sldMk cId="2756194842" sldId="288"/>
            <ac:spMk id="3" creationId="{7A65D777-E4A5-479F-86A4-57FCAB493DF4}"/>
          </ac:spMkLst>
        </pc:spChg>
        <pc:picChg chg="add del mod">
          <ac:chgData name="Jillian Rose Scalise" userId="2f58a03e-fe9c-43b1-9edf-3aabcf6a52b8" providerId="ADAL" clId="{1CC608ED-FDB7-4821-B058-DF1CAB4F5FAB}" dt="2021-03-10T20:46:19.321" v="556" actId="22"/>
          <ac:picMkLst>
            <pc:docMk/>
            <pc:sldMk cId="2756194842" sldId="288"/>
            <ac:picMk id="5" creationId="{5B7A94CB-A532-46C5-90A5-EB8B5E0AADA9}"/>
          </ac:picMkLst>
        </pc:picChg>
        <pc:picChg chg="add mod ord">
          <ac:chgData name="Jillian Rose Scalise" userId="2f58a03e-fe9c-43b1-9edf-3aabcf6a52b8" providerId="ADAL" clId="{1CC608ED-FDB7-4821-B058-DF1CAB4F5FAB}" dt="2021-03-10T21:14:05.793" v="785" actId="1036"/>
          <ac:picMkLst>
            <pc:docMk/>
            <pc:sldMk cId="2756194842" sldId="288"/>
            <ac:picMk id="7" creationId="{E6AF2224-9D11-43E4-9C54-8638B7A5E029}"/>
          </ac:picMkLst>
        </pc:picChg>
        <pc:picChg chg="add mod">
          <ac:chgData name="Jillian Rose Scalise" userId="2f58a03e-fe9c-43b1-9edf-3aabcf6a52b8" providerId="ADAL" clId="{1CC608ED-FDB7-4821-B058-DF1CAB4F5FAB}" dt="2021-03-10T21:14:04.019" v="782" actId="1035"/>
          <ac:picMkLst>
            <pc:docMk/>
            <pc:sldMk cId="2756194842" sldId="288"/>
            <ac:picMk id="8" creationId="{1699AADE-DD0D-4BF4-BC05-E1E13A8C12D6}"/>
          </ac:picMkLst>
        </pc:picChg>
      </pc:sldChg>
      <pc:sldChg chg="addSp delSp modSp add del mod">
        <pc:chgData name="Jillian Rose Scalise" userId="2f58a03e-fe9c-43b1-9edf-3aabcf6a52b8" providerId="ADAL" clId="{1CC608ED-FDB7-4821-B058-DF1CAB4F5FAB}" dt="2021-03-10T21:04:26.424" v="631" actId="2696"/>
        <pc:sldMkLst>
          <pc:docMk/>
          <pc:sldMk cId="305419723" sldId="289"/>
        </pc:sldMkLst>
        <pc:spChg chg="del">
          <ac:chgData name="Jillian Rose Scalise" userId="2f58a03e-fe9c-43b1-9edf-3aabcf6a52b8" providerId="ADAL" clId="{1CC608ED-FDB7-4821-B058-DF1CAB4F5FAB}" dt="2021-03-10T20:46:47.915" v="561" actId="22"/>
          <ac:spMkLst>
            <pc:docMk/>
            <pc:sldMk cId="305419723" sldId="289"/>
            <ac:spMk id="3" creationId="{7A65D777-E4A5-479F-86A4-57FCAB493DF4}"/>
          </ac:spMkLst>
        </pc:spChg>
        <pc:picChg chg="add mod ord">
          <ac:chgData name="Jillian Rose Scalise" userId="2f58a03e-fe9c-43b1-9edf-3aabcf6a52b8" providerId="ADAL" clId="{1CC608ED-FDB7-4821-B058-DF1CAB4F5FAB}" dt="2021-03-10T20:46:52.526" v="563" actId="1076"/>
          <ac:picMkLst>
            <pc:docMk/>
            <pc:sldMk cId="305419723" sldId="289"/>
            <ac:picMk id="5" creationId="{D035CDA6-9F37-45B8-858E-97DE9C9143BD}"/>
          </ac:picMkLst>
        </pc:picChg>
      </pc:sldChg>
      <pc:sldChg chg="addSp delSp modSp add mod modTransition">
        <pc:chgData name="Jillian Rose Scalise" userId="2f58a03e-fe9c-43b1-9edf-3aabcf6a52b8" providerId="ADAL" clId="{1CC608ED-FDB7-4821-B058-DF1CAB4F5FAB}" dt="2021-03-11T16:43:10.994" v="1527"/>
        <pc:sldMkLst>
          <pc:docMk/>
          <pc:sldMk cId="4173501451" sldId="290"/>
        </pc:sldMkLst>
        <pc:spChg chg="del">
          <ac:chgData name="Jillian Rose Scalise" userId="2f58a03e-fe9c-43b1-9edf-3aabcf6a52b8" providerId="ADAL" clId="{1CC608ED-FDB7-4821-B058-DF1CAB4F5FAB}" dt="2021-03-10T20:47:10.411" v="564" actId="22"/>
          <ac:spMkLst>
            <pc:docMk/>
            <pc:sldMk cId="4173501451" sldId="290"/>
            <ac:spMk id="3" creationId="{7A65D777-E4A5-479F-86A4-57FCAB493DF4}"/>
          </ac:spMkLst>
        </pc:spChg>
        <pc:picChg chg="add mod ord">
          <ac:chgData name="Jillian Rose Scalise" userId="2f58a03e-fe9c-43b1-9edf-3aabcf6a52b8" providerId="ADAL" clId="{1CC608ED-FDB7-4821-B058-DF1CAB4F5FAB}" dt="2021-03-10T20:47:14.977" v="566" actId="1076"/>
          <ac:picMkLst>
            <pc:docMk/>
            <pc:sldMk cId="4173501451" sldId="290"/>
            <ac:picMk id="5" creationId="{A073342B-6FDD-49AB-B23F-E35E71F3410D}"/>
          </ac:picMkLst>
        </pc:picChg>
      </pc:sldChg>
      <pc:sldChg chg="addSp delSp modSp add mod modTransition">
        <pc:chgData name="Jillian Rose Scalise" userId="2f58a03e-fe9c-43b1-9edf-3aabcf6a52b8" providerId="ADAL" clId="{1CC608ED-FDB7-4821-B058-DF1CAB4F5FAB}" dt="2021-03-11T16:43:10.994" v="1527"/>
        <pc:sldMkLst>
          <pc:docMk/>
          <pc:sldMk cId="2284304242" sldId="291"/>
        </pc:sldMkLst>
        <pc:spChg chg="del">
          <ac:chgData name="Jillian Rose Scalise" userId="2f58a03e-fe9c-43b1-9edf-3aabcf6a52b8" providerId="ADAL" clId="{1CC608ED-FDB7-4821-B058-DF1CAB4F5FAB}" dt="2021-03-10T20:47:48" v="570" actId="22"/>
          <ac:spMkLst>
            <pc:docMk/>
            <pc:sldMk cId="2284304242" sldId="291"/>
            <ac:spMk id="3" creationId="{7A65D777-E4A5-479F-86A4-57FCAB493DF4}"/>
          </ac:spMkLst>
        </pc:spChg>
        <pc:picChg chg="add mod ord">
          <ac:chgData name="Jillian Rose Scalise" userId="2f58a03e-fe9c-43b1-9edf-3aabcf6a52b8" providerId="ADAL" clId="{1CC608ED-FDB7-4821-B058-DF1CAB4F5FAB}" dt="2021-03-10T20:47:53.909" v="572" actId="1076"/>
          <ac:picMkLst>
            <pc:docMk/>
            <pc:sldMk cId="2284304242" sldId="291"/>
            <ac:picMk id="5" creationId="{F58AC3FB-FE48-4B98-AE18-4AE475F1A37A}"/>
          </ac:picMkLst>
        </pc:picChg>
      </pc:sldChg>
      <pc:sldChg chg="addSp delSp modSp add mod modTransition">
        <pc:chgData name="Jillian Rose Scalise" userId="2f58a03e-fe9c-43b1-9edf-3aabcf6a52b8" providerId="ADAL" clId="{1CC608ED-FDB7-4821-B058-DF1CAB4F5FAB}" dt="2021-03-11T16:43:10.994" v="1527"/>
        <pc:sldMkLst>
          <pc:docMk/>
          <pc:sldMk cId="2208591759" sldId="292"/>
        </pc:sldMkLst>
        <pc:spChg chg="del">
          <ac:chgData name="Jillian Rose Scalise" userId="2f58a03e-fe9c-43b1-9edf-3aabcf6a52b8" providerId="ADAL" clId="{1CC608ED-FDB7-4821-B058-DF1CAB4F5FAB}" dt="2021-03-10T20:48:12.199" v="573" actId="22"/>
          <ac:spMkLst>
            <pc:docMk/>
            <pc:sldMk cId="2208591759" sldId="292"/>
            <ac:spMk id="3" creationId="{7A65D777-E4A5-479F-86A4-57FCAB493DF4}"/>
          </ac:spMkLst>
        </pc:spChg>
        <pc:picChg chg="add mod ord">
          <ac:chgData name="Jillian Rose Scalise" userId="2f58a03e-fe9c-43b1-9edf-3aabcf6a52b8" providerId="ADAL" clId="{1CC608ED-FDB7-4821-B058-DF1CAB4F5FAB}" dt="2021-03-10T20:48:23.771" v="575" actId="1076"/>
          <ac:picMkLst>
            <pc:docMk/>
            <pc:sldMk cId="2208591759" sldId="292"/>
            <ac:picMk id="5" creationId="{1BD477B2-B521-4E3A-9AB0-CB18C61E37C4}"/>
          </ac:picMkLst>
        </pc:picChg>
      </pc:sldChg>
      <pc:sldChg chg="addSp delSp modSp add mod modTransition">
        <pc:chgData name="Jillian Rose Scalise" userId="2f58a03e-fe9c-43b1-9edf-3aabcf6a52b8" providerId="ADAL" clId="{1CC608ED-FDB7-4821-B058-DF1CAB4F5FAB}" dt="2021-03-11T16:43:10.994" v="1527"/>
        <pc:sldMkLst>
          <pc:docMk/>
          <pc:sldMk cId="1468328458" sldId="293"/>
        </pc:sldMkLst>
        <pc:spChg chg="del">
          <ac:chgData name="Jillian Rose Scalise" userId="2f58a03e-fe9c-43b1-9edf-3aabcf6a52b8" providerId="ADAL" clId="{1CC608ED-FDB7-4821-B058-DF1CAB4F5FAB}" dt="2021-03-10T20:48:44.371" v="576" actId="22"/>
          <ac:spMkLst>
            <pc:docMk/>
            <pc:sldMk cId="1468328458" sldId="293"/>
            <ac:spMk id="3" creationId="{7A65D777-E4A5-479F-86A4-57FCAB493DF4}"/>
          </ac:spMkLst>
        </pc:spChg>
        <pc:picChg chg="add mod ord">
          <ac:chgData name="Jillian Rose Scalise" userId="2f58a03e-fe9c-43b1-9edf-3aabcf6a52b8" providerId="ADAL" clId="{1CC608ED-FDB7-4821-B058-DF1CAB4F5FAB}" dt="2021-03-10T20:48:50.754" v="578" actId="1076"/>
          <ac:picMkLst>
            <pc:docMk/>
            <pc:sldMk cId="1468328458" sldId="293"/>
            <ac:picMk id="5" creationId="{AC963F24-4348-49C4-9E01-0949DF24EC2A}"/>
          </ac:picMkLst>
        </pc:picChg>
      </pc:sldChg>
      <pc:sldChg chg="addSp delSp modSp add mod modTransition">
        <pc:chgData name="Jillian Rose Scalise" userId="2f58a03e-fe9c-43b1-9edf-3aabcf6a52b8" providerId="ADAL" clId="{1CC608ED-FDB7-4821-B058-DF1CAB4F5FAB}" dt="2021-03-11T18:15:16.888" v="1545" actId="1036"/>
        <pc:sldMkLst>
          <pc:docMk/>
          <pc:sldMk cId="2929283790" sldId="294"/>
        </pc:sldMkLst>
        <pc:spChg chg="mod">
          <ac:chgData name="Jillian Rose Scalise" userId="2f58a03e-fe9c-43b1-9edf-3aabcf6a52b8" providerId="ADAL" clId="{1CC608ED-FDB7-4821-B058-DF1CAB4F5FAB}" dt="2021-03-11T15:59:56.144" v="1003" actId="20577"/>
          <ac:spMkLst>
            <pc:docMk/>
            <pc:sldMk cId="2929283790" sldId="294"/>
            <ac:spMk id="2" creationId="{089588EC-8F6E-4534-947A-A603975B720A}"/>
          </ac:spMkLst>
        </pc:spChg>
        <pc:spChg chg="del">
          <ac:chgData name="Jillian Rose Scalise" userId="2f58a03e-fe9c-43b1-9edf-3aabcf6a52b8" providerId="ADAL" clId="{1CC608ED-FDB7-4821-B058-DF1CAB4F5FAB}" dt="2021-03-11T16:05:52.904" v="1012" actId="22"/>
          <ac:spMkLst>
            <pc:docMk/>
            <pc:sldMk cId="2929283790" sldId="294"/>
            <ac:spMk id="3" creationId="{7A65D777-E4A5-479F-86A4-57FCAB493DF4}"/>
          </ac:spMkLst>
        </pc:spChg>
        <pc:picChg chg="add mod ord">
          <ac:chgData name="Jillian Rose Scalise" userId="2f58a03e-fe9c-43b1-9edf-3aabcf6a52b8" providerId="ADAL" clId="{1CC608ED-FDB7-4821-B058-DF1CAB4F5FAB}" dt="2021-03-11T18:15:16.888" v="1545" actId="1036"/>
          <ac:picMkLst>
            <pc:docMk/>
            <pc:sldMk cId="2929283790" sldId="294"/>
            <ac:picMk id="5" creationId="{0F32F1D8-C7EA-4BCF-AB31-2F6F7155252C}"/>
          </ac:picMkLst>
        </pc:picChg>
      </pc:sldChg>
      <pc:sldChg chg="add del">
        <pc:chgData name="Jillian Rose Scalise" userId="2f58a03e-fe9c-43b1-9edf-3aabcf6a52b8" providerId="ADAL" clId="{1CC608ED-FDB7-4821-B058-DF1CAB4F5FAB}" dt="2021-03-10T21:02:21.652" v="605" actId="2696"/>
        <pc:sldMkLst>
          <pc:docMk/>
          <pc:sldMk cId="845535785" sldId="295"/>
        </pc:sldMkLst>
      </pc:sldChg>
      <pc:sldChg chg="addSp delSp modSp add mod modTransition">
        <pc:chgData name="Jillian Rose Scalise" userId="2f58a03e-fe9c-43b1-9edf-3aabcf6a52b8" providerId="ADAL" clId="{1CC608ED-FDB7-4821-B058-DF1CAB4F5FAB}" dt="2021-03-11T18:15:20.986" v="1547" actId="1036"/>
        <pc:sldMkLst>
          <pc:docMk/>
          <pc:sldMk cId="3798420319" sldId="295"/>
        </pc:sldMkLst>
        <pc:spChg chg="del">
          <ac:chgData name="Jillian Rose Scalise" userId="2f58a03e-fe9c-43b1-9edf-3aabcf6a52b8" providerId="ADAL" clId="{1CC608ED-FDB7-4821-B058-DF1CAB4F5FAB}" dt="2021-03-11T16:04:32.276" v="1010" actId="22"/>
          <ac:spMkLst>
            <pc:docMk/>
            <pc:sldMk cId="3798420319" sldId="295"/>
            <ac:spMk id="3" creationId="{7A65D777-E4A5-479F-86A4-57FCAB493DF4}"/>
          </ac:spMkLst>
        </pc:spChg>
        <pc:picChg chg="add mod ord">
          <ac:chgData name="Jillian Rose Scalise" userId="2f58a03e-fe9c-43b1-9edf-3aabcf6a52b8" providerId="ADAL" clId="{1CC608ED-FDB7-4821-B058-DF1CAB4F5FAB}" dt="2021-03-11T18:15:20.986" v="1547" actId="1036"/>
          <ac:picMkLst>
            <pc:docMk/>
            <pc:sldMk cId="3798420319" sldId="295"/>
            <ac:picMk id="5" creationId="{BDF34380-0647-4A9B-977F-97CAF31B81FA}"/>
          </ac:picMkLst>
        </pc:picChg>
      </pc:sldChg>
      <pc:sldChg chg="addSp delSp modSp add mod modTransition">
        <pc:chgData name="Jillian Rose Scalise" userId="2f58a03e-fe9c-43b1-9edf-3aabcf6a52b8" providerId="ADAL" clId="{1CC608ED-FDB7-4821-B058-DF1CAB4F5FAB}" dt="2021-03-11T18:15:23.643" v="1560" actId="1036"/>
        <pc:sldMkLst>
          <pc:docMk/>
          <pc:sldMk cId="165778777" sldId="296"/>
        </pc:sldMkLst>
        <pc:spChg chg="del mod">
          <ac:chgData name="Jillian Rose Scalise" userId="2f58a03e-fe9c-43b1-9edf-3aabcf6a52b8" providerId="ADAL" clId="{1CC608ED-FDB7-4821-B058-DF1CAB4F5FAB}" dt="2021-03-11T16:03:24.441" v="1008" actId="22"/>
          <ac:spMkLst>
            <pc:docMk/>
            <pc:sldMk cId="165778777" sldId="296"/>
            <ac:spMk id="3" creationId="{7A65D777-E4A5-479F-86A4-57FCAB493DF4}"/>
          </ac:spMkLst>
        </pc:spChg>
        <pc:picChg chg="add mod ord">
          <ac:chgData name="Jillian Rose Scalise" userId="2f58a03e-fe9c-43b1-9edf-3aabcf6a52b8" providerId="ADAL" clId="{1CC608ED-FDB7-4821-B058-DF1CAB4F5FAB}" dt="2021-03-11T18:15:23.643" v="1560" actId="1036"/>
          <ac:picMkLst>
            <pc:docMk/>
            <pc:sldMk cId="165778777" sldId="296"/>
            <ac:picMk id="5" creationId="{5BDA0B86-2BA5-4FA6-8D63-1537129D8D56}"/>
          </ac:picMkLst>
        </pc:picChg>
      </pc:sldChg>
      <pc:sldChg chg="add del">
        <pc:chgData name="Jillian Rose Scalise" userId="2f58a03e-fe9c-43b1-9edf-3aabcf6a52b8" providerId="ADAL" clId="{1CC608ED-FDB7-4821-B058-DF1CAB4F5FAB}" dt="2021-03-11T16:09:42.617" v="1086" actId="2890"/>
        <pc:sldMkLst>
          <pc:docMk/>
          <pc:sldMk cId="161507157" sldId="297"/>
        </pc:sldMkLst>
      </pc:sldChg>
      <pc:sldChg chg="addSp delSp modSp add mod modTransition">
        <pc:chgData name="Jillian Rose Scalise" userId="2f58a03e-fe9c-43b1-9edf-3aabcf6a52b8" providerId="ADAL" clId="{1CC608ED-FDB7-4821-B058-DF1CAB4F5FAB}" dt="2021-03-11T18:15:32.113" v="1564" actId="1036"/>
        <pc:sldMkLst>
          <pc:docMk/>
          <pc:sldMk cId="2986731213" sldId="297"/>
        </pc:sldMkLst>
        <pc:spChg chg="add del mod">
          <ac:chgData name="Jillian Rose Scalise" userId="2f58a03e-fe9c-43b1-9edf-3aabcf6a52b8" providerId="ADAL" clId="{1CC608ED-FDB7-4821-B058-DF1CAB4F5FAB}" dt="2021-03-11T16:10:07.311" v="1089" actId="22"/>
          <ac:spMkLst>
            <pc:docMk/>
            <pc:sldMk cId="2986731213" sldId="297"/>
            <ac:spMk id="4" creationId="{59AE350B-70F6-405B-8357-3AFD07367CB6}"/>
          </ac:spMkLst>
        </pc:spChg>
        <pc:picChg chg="del">
          <ac:chgData name="Jillian Rose Scalise" userId="2f58a03e-fe9c-43b1-9edf-3aabcf6a52b8" providerId="ADAL" clId="{1CC608ED-FDB7-4821-B058-DF1CAB4F5FAB}" dt="2021-03-11T16:10:04.255" v="1088" actId="478"/>
          <ac:picMkLst>
            <pc:docMk/>
            <pc:sldMk cId="2986731213" sldId="297"/>
            <ac:picMk id="5" creationId="{5BDA0B86-2BA5-4FA6-8D63-1537129D8D56}"/>
          </ac:picMkLst>
        </pc:picChg>
        <pc:picChg chg="add mod ord">
          <ac:chgData name="Jillian Rose Scalise" userId="2f58a03e-fe9c-43b1-9edf-3aabcf6a52b8" providerId="ADAL" clId="{1CC608ED-FDB7-4821-B058-DF1CAB4F5FAB}" dt="2021-03-11T18:15:32.113" v="1564" actId="1036"/>
          <ac:picMkLst>
            <pc:docMk/>
            <pc:sldMk cId="2986731213" sldId="297"/>
            <ac:picMk id="7" creationId="{65B1E9E9-C129-4246-B1D6-E6867D55F62A}"/>
          </ac:picMkLst>
        </pc:picChg>
      </pc:sldChg>
      <pc:sldChg chg="addSp delSp modSp add mod modTransition">
        <pc:chgData name="Jillian Rose Scalise" userId="2f58a03e-fe9c-43b1-9edf-3aabcf6a52b8" providerId="ADAL" clId="{1CC608ED-FDB7-4821-B058-DF1CAB4F5FAB}" dt="2021-03-11T18:15:28.727" v="1562" actId="1036"/>
        <pc:sldMkLst>
          <pc:docMk/>
          <pc:sldMk cId="229224751" sldId="298"/>
        </pc:sldMkLst>
        <pc:spChg chg="add del mod">
          <ac:chgData name="Jillian Rose Scalise" userId="2f58a03e-fe9c-43b1-9edf-3aabcf6a52b8" providerId="ADAL" clId="{1CC608ED-FDB7-4821-B058-DF1CAB4F5FAB}" dt="2021-03-11T16:11:30.168" v="1092" actId="22"/>
          <ac:spMkLst>
            <pc:docMk/>
            <pc:sldMk cId="229224751" sldId="298"/>
            <ac:spMk id="4" creationId="{8E3F58D3-5577-4D38-8107-D7F576E3F6FA}"/>
          </ac:spMkLst>
        </pc:spChg>
        <pc:picChg chg="add mod ord">
          <ac:chgData name="Jillian Rose Scalise" userId="2f58a03e-fe9c-43b1-9edf-3aabcf6a52b8" providerId="ADAL" clId="{1CC608ED-FDB7-4821-B058-DF1CAB4F5FAB}" dt="2021-03-11T18:15:28.727" v="1562" actId="1036"/>
          <ac:picMkLst>
            <pc:docMk/>
            <pc:sldMk cId="229224751" sldId="298"/>
            <ac:picMk id="6" creationId="{1577AFA4-287A-4709-8C6A-CF0B77900439}"/>
          </ac:picMkLst>
        </pc:picChg>
        <pc:picChg chg="del">
          <ac:chgData name="Jillian Rose Scalise" userId="2f58a03e-fe9c-43b1-9edf-3aabcf6a52b8" providerId="ADAL" clId="{1CC608ED-FDB7-4821-B058-DF1CAB4F5FAB}" dt="2021-03-11T16:10:22.574" v="1091" actId="478"/>
          <ac:picMkLst>
            <pc:docMk/>
            <pc:sldMk cId="229224751" sldId="298"/>
            <ac:picMk id="7" creationId="{65B1E9E9-C129-4246-B1D6-E6867D55F62A}"/>
          </ac:picMkLst>
        </pc:picChg>
      </pc:sldChg>
      <pc:sldChg chg="addSp delSp modSp new mod modTransition">
        <pc:chgData name="Jillian Rose Scalise" userId="2f58a03e-fe9c-43b1-9edf-3aabcf6a52b8" providerId="ADAL" clId="{1CC608ED-FDB7-4821-B058-DF1CAB4F5FAB}" dt="2021-03-11T16:43:10.994" v="1527"/>
        <pc:sldMkLst>
          <pc:docMk/>
          <pc:sldMk cId="979574211" sldId="299"/>
        </pc:sldMkLst>
        <pc:spChg chg="mod">
          <ac:chgData name="Jillian Rose Scalise" userId="2f58a03e-fe9c-43b1-9edf-3aabcf6a52b8" providerId="ADAL" clId="{1CC608ED-FDB7-4821-B058-DF1CAB4F5FAB}" dt="2021-03-11T16:17:37.487" v="1499" actId="20577"/>
          <ac:spMkLst>
            <pc:docMk/>
            <pc:sldMk cId="979574211" sldId="299"/>
            <ac:spMk id="2" creationId="{044B8D48-147E-44B8-9140-8D8472A52382}"/>
          </ac:spMkLst>
        </pc:spChg>
        <pc:spChg chg="add del mod">
          <ac:chgData name="Jillian Rose Scalise" userId="2f58a03e-fe9c-43b1-9edf-3aabcf6a52b8" providerId="ADAL" clId="{1CC608ED-FDB7-4821-B058-DF1CAB4F5FAB}" dt="2021-03-11T16:16:53.915" v="1458" actId="255"/>
          <ac:spMkLst>
            <pc:docMk/>
            <pc:sldMk cId="979574211" sldId="299"/>
            <ac:spMk id="3" creationId="{87E6A373-286F-48F5-B8B2-0B5933BACE17}"/>
          </ac:spMkLst>
        </pc:spChg>
        <pc:picChg chg="add mod">
          <ac:chgData name="Jillian Rose Scalise" userId="2f58a03e-fe9c-43b1-9edf-3aabcf6a52b8" providerId="ADAL" clId="{1CC608ED-FDB7-4821-B058-DF1CAB4F5FAB}" dt="2021-03-11T16:12:40.298" v="1097"/>
          <ac:picMkLst>
            <pc:docMk/>
            <pc:sldMk cId="979574211" sldId="299"/>
            <ac:picMk id="4" creationId="{486B92CC-34B9-43CF-B574-7C724330DB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BF153-2465-42AA-A1EC-3C9F385786E4}" type="datetimeFigureOut">
              <a:rPr lang="en-US" smtClean="0"/>
              <a:t>4/15/21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443AF-DBDF-4FC3-B8D8-D1252D5844E3}" type="slidenum">
              <a:rPr lang="en-US" smtClean="0"/>
              <a:t>‹#›</a:t>
            </a:fld>
            <a:endParaRPr lang="en-US"/>
          </a:p>
        </p:txBody>
      </p:sp>
    </p:spTree>
    <p:extLst>
      <p:ext uri="{BB962C8B-B14F-4D97-AF65-F5344CB8AC3E}">
        <p14:creationId xmlns:p14="http://schemas.microsoft.com/office/powerpoint/2010/main" val="117494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443AF-DBDF-4FC3-B8D8-D1252D5844E3}" type="slidenum">
              <a:rPr lang="en-US" smtClean="0"/>
              <a:t>14</a:t>
            </a:fld>
            <a:endParaRPr lang="en-US"/>
          </a:p>
        </p:txBody>
      </p:sp>
    </p:spTree>
    <p:extLst>
      <p:ext uri="{BB962C8B-B14F-4D97-AF65-F5344CB8AC3E}">
        <p14:creationId xmlns:p14="http://schemas.microsoft.com/office/powerpoint/2010/main" val="3291298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5"/>
            <a:ext cx="12192000" cy="6858000"/>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265" y="4047436"/>
            <a:ext cx="12189735" cy="2833181"/>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0" y="4047436"/>
            <a:ext cx="12192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pic>
        <p:nvPicPr>
          <p:cNvPr id="10" name="Picture 9" descr="7789448610_021508dc7b.jpg"/>
          <p:cNvPicPr>
            <a:picLocks noChangeAspect="1"/>
          </p:cNvPicPr>
          <p:nvPr userDrawn="1"/>
        </p:nvPicPr>
        <p:blipFill rotWithShape="1">
          <a:blip r:embed="rId2">
            <a:extLst>
              <a:ext uri="{28A0092B-C50C-407E-A947-70E740481C1C}">
                <a14:useLocalDpi xmlns:a14="http://schemas.microsoft.com/office/drawing/2010/main" val="0"/>
              </a:ext>
            </a:extLst>
          </a:blip>
          <a:srcRect b="6749"/>
          <a:stretch/>
        </p:blipFill>
        <p:spPr>
          <a:xfrm>
            <a:off x="3864704" y="4814600"/>
            <a:ext cx="4386973" cy="2043405"/>
          </a:xfrm>
          <a:prstGeom prst="rect">
            <a:avLst/>
          </a:prstGeom>
        </p:spPr>
      </p:pic>
      <p:pic>
        <p:nvPicPr>
          <p:cNvPr id="11" name="Picture 10" descr="12756060364_dfeca6317f_o.jpg"/>
          <p:cNvPicPr>
            <a:picLocks noChangeAspect="1"/>
          </p:cNvPicPr>
          <p:nvPr userDrawn="1"/>
        </p:nvPicPr>
        <p:blipFill rotWithShape="1">
          <a:blip r:embed="rId3">
            <a:extLst>
              <a:ext uri="{28A0092B-C50C-407E-A947-70E740481C1C}">
                <a14:useLocalDpi xmlns:a14="http://schemas.microsoft.com/office/drawing/2010/main" val="0"/>
              </a:ext>
            </a:extLst>
          </a:blip>
          <a:srcRect l="10517" b="3058"/>
          <a:stretch/>
        </p:blipFill>
        <p:spPr>
          <a:xfrm>
            <a:off x="3" y="4814600"/>
            <a:ext cx="3772356" cy="2043405"/>
          </a:xfrm>
          <a:prstGeom prst="rect">
            <a:avLst/>
          </a:prstGeom>
        </p:spPr>
      </p:pic>
      <p:pic>
        <p:nvPicPr>
          <p:cNvPr id="12" name="Picture 11" descr="12956388284_d71e7e3b49_b.jpg"/>
          <p:cNvPicPr>
            <a:picLocks noChangeAspect="1"/>
          </p:cNvPicPr>
          <p:nvPr userDrawn="1"/>
        </p:nvPicPr>
        <p:blipFill rotWithShape="1">
          <a:blip r:embed="rId4">
            <a:extLst>
              <a:ext uri="{28A0092B-C50C-407E-A947-70E740481C1C}">
                <a14:useLocalDpi xmlns:a14="http://schemas.microsoft.com/office/drawing/2010/main" val="0"/>
              </a:ext>
            </a:extLst>
          </a:blip>
          <a:srcRect l="1" r="3500" b="8634"/>
          <a:stretch/>
        </p:blipFill>
        <p:spPr>
          <a:xfrm>
            <a:off x="8355159" y="4814600"/>
            <a:ext cx="3836844" cy="2043405"/>
          </a:xfrm>
          <a:prstGeom prst="rect">
            <a:avLst/>
          </a:prstGeom>
        </p:spPr>
      </p:pic>
      <p:pic>
        <p:nvPicPr>
          <p:cNvPr id="14" name="Picture 13" descr="PCS Logo-REVERS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87626" y="370576"/>
            <a:ext cx="4416748" cy="2430010"/>
          </a:xfrm>
          <a:prstGeom prst="rect">
            <a:avLst/>
          </a:prstGeom>
        </p:spPr>
      </p:pic>
    </p:spTree>
    <p:extLst>
      <p:ext uri="{BB962C8B-B14F-4D97-AF65-F5344CB8AC3E}">
        <p14:creationId xmlns:p14="http://schemas.microsoft.com/office/powerpoint/2010/main" val="146302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8A285-F5D4-6B4E-8C90-FB1259E1056E}"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FDB8B-DAC3-8441-A476-22625548AACF}" type="slidenum">
              <a:rPr lang="en-US" smtClean="0"/>
              <a:t>‹#›</a:t>
            </a:fld>
            <a:endParaRPr lang="en-US"/>
          </a:p>
        </p:txBody>
      </p:sp>
    </p:spTree>
    <p:extLst>
      <p:ext uri="{BB962C8B-B14F-4D97-AF65-F5344CB8AC3E}">
        <p14:creationId xmlns:p14="http://schemas.microsoft.com/office/powerpoint/2010/main" val="138093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8A285-F5D4-6B4E-8C90-FB1259E1056E}"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FDB8B-DAC3-8441-A476-22625548AACF}" type="slidenum">
              <a:rPr lang="en-US" smtClean="0"/>
              <a:t>‹#›</a:t>
            </a:fld>
            <a:endParaRPr lang="en-US"/>
          </a:p>
        </p:txBody>
      </p:sp>
    </p:spTree>
    <p:extLst>
      <p:ext uri="{BB962C8B-B14F-4D97-AF65-F5344CB8AC3E}">
        <p14:creationId xmlns:p14="http://schemas.microsoft.com/office/powerpoint/2010/main" val="145006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s - top logo">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9144000" cy="6858000"/>
          </a:xfrm>
        </p:grpSpPr>
        <p:sp>
          <p:nvSpPr>
            <p:cNvPr id="8" name="Rectangle 7"/>
            <p:cNvSpPr/>
            <p:nvPr userDrawn="1"/>
          </p:nvSpPr>
          <p:spPr>
            <a:xfrm>
              <a:off x="1699" y="1531938"/>
              <a:ext cx="9142301"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142F5E"/>
                </a:solidFill>
              </a:endParaRPr>
            </a:p>
          </p:txBody>
        </p:sp>
        <p:cxnSp>
          <p:nvCxnSpPr>
            <p:cNvPr id="10" name="Straight Connector 9"/>
            <p:cNvCxnSpPr/>
            <p:nvPr userDrawn="1"/>
          </p:nvCxnSpPr>
          <p:spPr>
            <a:xfrm>
              <a:off x="0" y="154143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304800" y="5"/>
            <a:ext cx="11582400" cy="1541433"/>
          </a:xfrm>
        </p:spPr>
        <p:txBody>
          <a:bodyPr anchor="b">
            <a:normAutofit/>
          </a:bodyPr>
          <a:lstStyle>
            <a:lvl1pPr algn="ctr">
              <a:defRPr sz="5000" baseline="0">
                <a:solidFill>
                  <a:schemeClr val="bg1"/>
                </a:solidFill>
                <a:latin typeface="Times" charset="0"/>
                <a:ea typeface="Times" charset="0"/>
                <a:cs typeface="Times" charset="0"/>
              </a:defRPr>
            </a:lvl1pPr>
          </a:lstStyle>
          <a:p>
            <a:r>
              <a:rPr lang="en-US" dirty="0"/>
              <a:t>Questions and Comments</a:t>
            </a:r>
          </a:p>
        </p:txBody>
      </p:sp>
      <p:pic>
        <p:nvPicPr>
          <p:cNvPr id="13" name="Picture 12" descr="PCS Logo Emblem-white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64" y="133576"/>
            <a:ext cx="632393" cy="632393"/>
          </a:xfrm>
          <a:prstGeom prst="rect">
            <a:avLst/>
          </a:prstGeom>
        </p:spPr>
      </p:pic>
      <p:pic>
        <p:nvPicPr>
          <p:cNvPr id="12" name="Picture 11" descr="6749931955_bfa54d8d5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695" y="3231935"/>
            <a:ext cx="4862611" cy="3238499"/>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159559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 bottom logo">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9144000" cy="6858000"/>
          </a:xfrm>
        </p:grpSpPr>
        <p:sp>
          <p:nvSpPr>
            <p:cNvPr id="8" name="Rectangle 7"/>
            <p:cNvSpPr/>
            <p:nvPr userDrawn="1"/>
          </p:nvSpPr>
          <p:spPr>
            <a:xfrm>
              <a:off x="1699" y="1531938"/>
              <a:ext cx="9142301"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142F5E"/>
                </a:solidFill>
              </a:endParaRPr>
            </a:p>
          </p:txBody>
        </p:sp>
        <p:cxnSp>
          <p:nvCxnSpPr>
            <p:cNvPr id="10" name="Straight Connector 9"/>
            <p:cNvCxnSpPr/>
            <p:nvPr userDrawn="1"/>
          </p:nvCxnSpPr>
          <p:spPr>
            <a:xfrm>
              <a:off x="0" y="154143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304800" y="5"/>
            <a:ext cx="11582400" cy="1541433"/>
          </a:xfrm>
        </p:spPr>
        <p:txBody>
          <a:bodyPr anchor="b">
            <a:normAutofit/>
          </a:bodyPr>
          <a:lstStyle>
            <a:lvl1pPr algn="ctr">
              <a:defRPr sz="5000" baseline="0">
                <a:solidFill>
                  <a:schemeClr val="bg1"/>
                </a:solidFill>
                <a:latin typeface="Times" charset="0"/>
                <a:ea typeface="Times" charset="0"/>
                <a:cs typeface="Times" charset="0"/>
              </a:defRPr>
            </a:lvl1pPr>
          </a:lstStyle>
          <a:p>
            <a:r>
              <a:rPr lang="en-US" dirty="0"/>
              <a:t>Questions and Comments</a:t>
            </a:r>
          </a:p>
        </p:txBody>
      </p:sp>
      <p:pic>
        <p:nvPicPr>
          <p:cNvPr id="12" name="Picture 11" descr="PCS Logo Emblem-white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64" y="6051506"/>
            <a:ext cx="632393" cy="632393"/>
          </a:xfrm>
          <a:prstGeom prst="rect">
            <a:avLst/>
          </a:prstGeom>
        </p:spPr>
      </p:pic>
      <p:pic>
        <p:nvPicPr>
          <p:cNvPr id="13" name="Picture 12" descr="6749931955_bfa54d8d5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695" y="3231935"/>
            <a:ext cx="4862611" cy="3238499"/>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129392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8A285-F5D4-6B4E-8C90-FB1259E1056E}"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FDB8B-DAC3-8441-A476-22625548AACF}" type="slidenum">
              <a:rPr lang="en-US" smtClean="0"/>
              <a:t>‹#›</a:t>
            </a:fld>
            <a:endParaRPr lang="en-US"/>
          </a:p>
        </p:txBody>
      </p:sp>
      <p:grpSp>
        <p:nvGrpSpPr>
          <p:cNvPr id="7" name="Group 6"/>
          <p:cNvGrpSpPr/>
          <p:nvPr userDrawn="1"/>
        </p:nvGrpSpPr>
        <p:grpSpPr>
          <a:xfrm>
            <a:off x="0" y="5"/>
            <a:ext cx="12192000" cy="6858000"/>
            <a:chOff x="0" y="0"/>
            <a:chExt cx="9144000" cy="6858000"/>
          </a:xfrm>
        </p:grpSpPr>
        <p:sp>
          <p:nvSpPr>
            <p:cNvPr id="8" name="Rectangle 7"/>
            <p:cNvSpPr/>
            <p:nvPr userDrawn="1"/>
          </p:nvSpPr>
          <p:spPr>
            <a:xfrm>
              <a:off x="1699" y="1531938"/>
              <a:ext cx="9142301"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142F5E"/>
                </a:solidFill>
              </a:endParaRPr>
            </a:p>
          </p:txBody>
        </p:sp>
        <p:cxnSp>
          <p:nvCxnSpPr>
            <p:cNvPr id="10" name="Straight Connector 9"/>
            <p:cNvCxnSpPr/>
            <p:nvPr userDrawn="1"/>
          </p:nvCxnSpPr>
          <p:spPr>
            <a:xfrm>
              <a:off x="0" y="154143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13" name="Picture 12" descr="PCS Logo Emblem-white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64" y="133576"/>
            <a:ext cx="632393" cy="632393"/>
          </a:xfrm>
          <a:prstGeom prst="rect">
            <a:avLst/>
          </a:prstGeom>
        </p:spPr>
      </p:pic>
    </p:spTree>
    <p:extLst>
      <p:ext uri="{BB962C8B-B14F-4D97-AF65-F5344CB8AC3E}">
        <p14:creationId xmlns:p14="http://schemas.microsoft.com/office/powerpoint/2010/main" val="38072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8A285-F5D4-6B4E-8C90-FB1259E1056E}"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FDB8B-DAC3-8441-A476-22625548AACF}" type="slidenum">
              <a:rPr lang="en-US" smtClean="0"/>
              <a:t>‹#›</a:t>
            </a:fld>
            <a:endParaRPr lang="en-US"/>
          </a:p>
        </p:txBody>
      </p:sp>
    </p:spTree>
    <p:extLst>
      <p:ext uri="{BB962C8B-B14F-4D97-AF65-F5344CB8AC3E}">
        <p14:creationId xmlns:p14="http://schemas.microsoft.com/office/powerpoint/2010/main" val="153994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88A285-F5D4-6B4E-8C90-FB1259E1056E}" type="datetimeFigureOut">
              <a:rPr lang="en-US" smtClean="0"/>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FDB8B-DAC3-8441-A476-22625548AACF}" type="slidenum">
              <a:rPr lang="en-US" smtClean="0"/>
              <a:t>‹#›</a:t>
            </a:fld>
            <a:endParaRPr lang="en-US"/>
          </a:p>
        </p:txBody>
      </p:sp>
    </p:spTree>
    <p:extLst>
      <p:ext uri="{BB962C8B-B14F-4D97-AF65-F5344CB8AC3E}">
        <p14:creationId xmlns:p14="http://schemas.microsoft.com/office/powerpoint/2010/main" val="41382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88A285-F5D4-6B4E-8C90-FB1259E1056E}" type="datetimeFigureOut">
              <a:rPr lang="en-US" smtClean="0"/>
              <a:t>4/15/21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FDB8B-DAC3-8441-A476-22625548AACF}" type="slidenum">
              <a:rPr lang="en-US" smtClean="0"/>
              <a:t>‹#›</a:t>
            </a:fld>
            <a:endParaRPr lang="en-US"/>
          </a:p>
        </p:txBody>
      </p:sp>
    </p:spTree>
    <p:extLst>
      <p:ext uri="{BB962C8B-B14F-4D97-AF65-F5344CB8AC3E}">
        <p14:creationId xmlns:p14="http://schemas.microsoft.com/office/powerpoint/2010/main" val="165380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88A285-F5D4-6B4E-8C90-FB1259E1056E}" type="datetimeFigureOut">
              <a:rPr lang="en-US" smtClean="0"/>
              <a:t>4/15/21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FDB8B-DAC3-8441-A476-22625548AACF}" type="slidenum">
              <a:rPr lang="en-US" smtClean="0"/>
              <a:t>‹#›</a:t>
            </a:fld>
            <a:endParaRPr lang="en-US"/>
          </a:p>
        </p:txBody>
      </p:sp>
    </p:spTree>
    <p:extLst>
      <p:ext uri="{BB962C8B-B14F-4D97-AF65-F5344CB8AC3E}">
        <p14:creationId xmlns:p14="http://schemas.microsoft.com/office/powerpoint/2010/main" val="57700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8A285-F5D4-6B4E-8C90-FB1259E1056E}" type="datetimeFigureOut">
              <a:rPr lang="en-US" smtClean="0"/>
              <a:t>4/15/21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FDB8B-DAC3-8441-A476-22625548AACF}" type="slidenum">
              <a:rPr lang="en-US" smtClean="0"/>
              <a:t>‹#›</a:t>
            </a:fld>
            <a:endParaRPr lang="en-US"/>
          </a:p>
        </p:txBody>
      </p:sp>
    </p:spTree>
    <p:extLst>
      <p:ext uri="{BB962C8B-B14F-4D97-AF65-F5344CB8AC3E}">
        <p14:creationId xmlns:p14="http://schemas.microsoft.com/office/powerpoint/2010/main" val="177146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8A285-F5D4-6B4E-8C90-FB1259E1056E}" type="datetimeFigureOut">
              <a:rPr lang="en-US" smtClean="0"/>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FDB8B-DAC3-8441-A476-22625548AACF}" type="slidenum">
              <a:rPr lang="en-US" smtClean="0"/>
              <a:t>‹#›</a:t>
            </a:fld>
            <a:endParaRPr lang="en-US"/>
          </a:p>
        </p:txBody>
      </p:sp>
    </p:spTree>
    <p:extLst>
      <p:ext uri="{BB962C8B-B14F-4D97-AF65-F5344CB8AC3E}">
        <p14:creationId xmlns:p14="http://schemas.microsoft.com/office/powerpoint/2010/main" val="21819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8A285-F5D4-6B4E-8C90-FB1259E1056E}" type="datetimeFigureOut">
              <a:rPr lang="en-US" smtClean="0"/>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FDB8B-DAC3-8441-A476-22625548AACF}" type="slidenum">
              <a:rPr lang="en-US" smtClean="0"/>
              <a:t>‹#›</a:t>
            </a:fld>
            <a:endParaRPr lang="en-US"/>
          </a:p>
        </p:txBody>
      </p:sp>
    </p:spTree>
    <p:extLst>
      <p:ext uri="{BB962C8B-B14F-4D97-AF65-F5344CB8AC3E}">
        <p14:creationId xmlns:p14="http://schemas.microsoft.com/office/powerpoint/2010/main" val="150844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8A285-F5D4-6B4E-8C90-FB1259E1056E}" type="datetimeFigureOut">
              <a:rPr lang="en-US" smtClean="0"/>
              <a:t>4/15/21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FDB8B-DAC3-8441-A476-22625548AACF}" type="slidenum">
              <a:rPr lang="en-US" smtClean="0"/>
              <a:t>‹#›</a:t>
            </a:fld>
            <a:endParaRPr lang="en-US"/>
          </a:p>
        </p:txBody>
      </p:sp>
    </p:spTree>
    <p:extLst>
      <p:ext uri="{BB962C8B-B14F-4D97-AF65-F5344CB8AC3E}">
        <p14:creationId xmlns:p14="http://schemas.microsoft.com/office/powerpoint/2010/main" val="15057660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09800" y="3150703"/>
            <a:ext cx="7772400" cy="826398"/>
          </a:xfrm>
          <a:prstGeom prst="rect">
            <a:avLst/>
          </a:prstGeom>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5000" kern="1200">
                <a:solidFill>
                  <a:schemeClr val="bg1"/>
                </a:solidFill>
                <a:latin typeface="Times" charset="0"/>
                <a:ea typeface="Times" charset="0"/>
                <a:cs typeface="Times" charset="0"/>
              </a:defRPr>
            </a:lvl1pPr>
          </a:lstStyle>
          <a:p>
            <a:r>
              <a:rPr lang="en-US" dirty="0"/>
              <a:t>Charter Renewal-Evaluation of Indicators</a:t>
            </a:r>
          </a:p>
        </p:txBody>
      </p:sp>
      <p:sp>
        <p:nvSpPr>
          <p:cNvPr id="8" name="Subtitle 2"/>
          <p:cNvSpPr txBox="1">
            <a:spLocks/>
          </p:cNvSpPr>
          <p:nvPr/>
        </p:nvSpPr>
        <p:spPr>
          <a:xfrm>
            <a:off x="2667000" y="4198383"/>
            <a:ext cx="6858000" cy="5028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2021</a:t>
            </a:r>
          </a:p>
        </p:txBody>
      </p:sp>
    </p:spTree>
    <p:extLst>
      <p:ext uri="{BB962C8B-B14F-4D97-AF65-F5344CB8AC3E}">
        <p14:creationId xmlns:p14="http://schemas.microsoft.com/office/powerpoint/2010/main" val="161687767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94088" y="2101756"/>
            <a:ext cx="3895775" cy="2302023"/>
          </a:xfrm>
        </p:spPr>
        <p:txBody>
          <a:bodyPr vert="horz" lIns="91440" tIns="45720" rIns="91440" bIns="45720" rtlCol="0">
            <a:normAutofit/>
          </a:bodyPr>
          <a:lstStyle/>
          <a:p>
            <a:r>
              <a:rPr lang="en-US" sz="6000" kern="1200" dirty="0">
                <a:solidFill>
                  <a:schemeClr val="bg1"/>
                </a:solidFill>
                <a:latin typeface="Times New Roman" panose="02020603050405020304" pitchFamily="18" charset="0"/>
                <a:cs typeface="Times New Roman" panose="02020603050405020304" pitchFamily="18" charset="0"/>
              </a:rPr>
              <a:t>Appendices</a:t>
            </a:r>
          </a:p>
        </p:txBody>
      </p:sp>
      <p:pic>
        <p:nvPicPr>
          <p:cNvPr id="7" name="Content Placeholder 6">
            <a:extLst>
              <a:ext uri="{FF2B5EF4-FFF2-40B4-BE49-F238E27FC236}">
                <a16:creationId xmlns:a16="http://schemas.microsoft.com/office/drawing/2014/main" id="{E2459654-B733-4EE0-AD44-CE6E18FACAC0}"/>
              </a:ext>
            </a:extLst>
          </p:cNvPr>
          <p:cNvPicPr>
            <a:picLocks/>
          </p:cNvPicPr>
          <p:nvPr/>
        </p:nvPicPr>
        <p:blipFill rotWithShape="1">
          <a:blip r:embed="rId2">
            <a:extLst>
              <a:ext uri="{28A0092B-C50C-407E-A947-70E740481C1C}">
                <a14:useLocalDpi xmlns:a14="http://schemas.microsoft.com/office/drawing/2010/main" val="0"/>
              </a:ext>
            </a:extLst>
          </a:blip>
          <a:srcRect r="-2" b="1837"/>
          <a:stretch/>
        </p:blipFill>
        <p:spPr bwMode="auto">
          <a:xfrm>
            <a:off x="4639056" y="10"/>
            <a:ext cx="7552944" cy="6857990"/>
          </a:xfrm>
          <a:prstGeom prst="rect">
            <a:avLst/>
          </a:prstGeom>
          <a:noFill/>
          <a:effectLst/>
        </p:spPr>
      </p:pic>
    </p:spTree>
    <p:extLst>
      <p:ext uri="{BB962C8B-B14F-4D97-AF65-F5344CB8AC3E}">
        <p14:creationId xmlns:p14="http://schemas.microsoft.com/office/powerpoint/2010/main" val="49628469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AF0D-238B-4255-AC3D-AF29885D7FEC}"/>
              </a:ext>
            </a:extLst>
          </p:cNvPr>
          <p:cNvSpPr>
            <a:spLocks noGrp="1"/>
          </p:cNvSpPr>
          <p:nvPr>
            <p:ph type="title"/>
          </p:nvPr>
        </p:nvSpPr>
        <p:spPr/>
        <p:txBody>
          <a:bodyPr>
            <a:normAutofit/>
          </a:bodyPr>
          <a:lstStyle/>
          <a:p>
            <a:pPr algn="ctr"/>
            <a:r>
              <a:rPr lang="en-US" sz="5000" dirty="0">
                <a:solidFill>
                  <a:schemeClr val="bg1"/>
                </a:solidFill>
                <a:latin typeface="Times New Roman" panose="02020603050405020304" pitchFamily="18" charset="0"/>
                <a:cs typeface="Times New Roman" panose="02020603050405020304" pitchFamily="18" charset="0"/>
              </a:rPr>
              <a:t>Evaluation of Indicators </a:t>
            </a:r>
          </a:p>
        </p:txBody>
      </p:sp>
      <p:pic>
        <p:nvPicPr>
          <p:cNvPr id="5" name="Content Placeholder 4">
            <a:extLst>
              <a:ext uri="{FF2B5EF4-FFF2-40B4-BE49-F238E27FC236}">
                <a16:creationId xmlns:a16="http://schemas.microsoft.com/office/drawing/2014/main" id="{6EF4276E-FEE3-438F-B176-2A267DE08D94}"/>
              </a:ext>
            </a:extLst>
          </p:cNvPr>
          <p:cNvPicPr>
            <a:picLocks noGrp="1" noChangeAspect="1"/>
          </p:cNvPicPr>
          <p:nvPr>
            <p:ph idx="1"/>
          </p:nvPr>
        </p:nvPicPr>
        <p:blipFill>
          <a:blip r:embed="rId2"/>
          <a:stretch>
            <a:fillRect/>
          </a:stretch>
        </p:blipFill>
        <p:spPr>
          <a:xfrm>
            <a:off x="1840847" y="1661442"/>
            <a:ext cx="8667929" cy="5075458"/>
          </a:xfrm>
        </p:spPr>
      </p:pic>
    </p:spTree>
    <p:extLst>
      <p:ext uri="{BB962C8B-B14F-4D97-AF65-F5344CB8AC3E}">
        <p14:creationId xmlns:p14="http://schemas.microsoft.com/office/powerpoint/2010/main" val="97162005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DEAA-7994-4EBE-B6E3-F4EE801937A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F743AC14-02CF-4440-8550-9CE0D9EDD849}"/>
              </a:ext>
            </a:extLst>
          </p:cNvPr>
          <p:cNvPicPr>
            <a:picLocks noGrp="1" noChangeAspect="1"/>
          </p:cNvPicPr>
          <p:nvPr>
            <p:ph idx="1"/>
          </p:nvPr>
        </p:nvPicPr>
        <p:blipFill>
          <a:blip r:embed="rId2"/>
          <a:stretch>
            <a:fillRect/>
          </a:stretch>
        </p:blipFill>
        <p:spPr>
          <a:xfrm>
            <a:off x="1337481" y="1752012"/>
            <a:ext cx="9364783" cy="4774393"/>
          </a:xfrm>
        </p:spPr>
      </p:pic>
    </p:spTree>
    <p:extLst>
      <p:ext uri="{BB962C8B-B14F-4D97-AF65-F5344CB8AC3E}">
        <p14:creationId xmlns:p14="http://schemas.microsoft.com/office/powerpoint/2010/main" val="74883258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DA4B-F667-4649-A27F-A1545B6F9D11}"/>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C02953C4-9D57-4F8D-BAD0-53F2FA0C0199}"/>
              </a:ext>
            </a:extLst>
          </p:cNvPr>
          <p:cNvPicPr>
            <a:picLocks noGrp="1" noChangeAspect="1"/>
          </p:cNvPicPr>
          <p:nvPr>
            <p:ph idx="1"/>
          </p:nvPr>
        </p:nvPicPr>
        <p:blipFill>
          <a:blip r:embed="rId2"/>
          <a:stretch>
            <a:fillRect/>
          </a:stretch>
        </p:blipFill>
        <p:spPr>
          <a:xfrm>
            <a:off x="625239" y="2156347"/>
            <a:ext cx="10941521" cy="3259410"/>
          </a:xfrm>
        </p:spPr>
      </p:pic>
    </p:spTree>
    <p:extLst>
      <p:ext uri="{BB962C8B-B14F-4D97-AF65-F5344CB8AC3E}">
        <p14:creationId xmlns:p14="http://schemas.microsoft.com/office/powerpoint/2010/main" val="44453627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311F-0094-4B6F-B7C5-C0646DDB87F2}"/>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0E9AB80E-69E5-4B7D-9D06-04F4FA8C70C4}"/>
              </a:ext>
            </a:extLst>
          </p:cNvPr>
          <p:cNvPicPr>
            <a:picLocks noGrp="1" noChangeAspect="1"/>
          </p:cNvPicPr>
          <p:nvPr>
            <p:ph idx="1"/>
          </p:nvPr>
        </p:nvPicPr>
        <p:blipFill>
          <a:blip r:embed="rId3"/>
          <a:stretch>
            <a:fillRect/>
          </a:stretch>
        </p:blipFill>
        <p:spPr>
          <a:xfrm>
            <a:off x="132733" y="1690688"/>
            <a:ext cx="8157025" cy="2134797"/>
          </a:xfrm>
        </p:spPr>
      </p:pic>
      <p:pic>
        <p:nvPicPr>
          <p:cNvPr id="6" name="Content Placeholder 4">
            <a:extLst>
              <a:ext uri="{FF2B5EF4-FFF2-40B4-BE49-F238E27FC236}">
                <a16:creationId xmlns:a16="http://schemas.microsoft.com/office/drawing/2014/main" id="{7904A34E-DDE4-44AC-8683-DDF6F52BD406}"/>
              </a:ext>
            </a:extLst>
          </p:cNvPr>
          <p:cNvPicPr>
            <a:picLocks noChangeAspect="1"/>
          </p:cNvPicPr>
          <p:nvPr/>
        </p:nvPicPr>
        <p:blipFill>
          <a:blip r:embed="rId4"/>
          <a:stretch>
            <a:fillRect/>
          </a:stretch>
        </p:blipFill>
        <p:spPr>
          <a:xfrm>
            <a:off x="4271212" y="4042606"/>
            <a:ext cx="7836182" cy="2719137"/>
          </a:xfrm>
          <a:prstGeom prst="rect">
            <a:avLst/>
          </a:prstGeom>
        </p:spPr>
      </p:pic>
    </p:spTree>
    <p:extLst>
      <p:ext uri="{BB962C8B-B14F-4D97-AF65-F5344CB8AC3E}">
        <p14:creationId xmlns:p14="http://schemas.microsoft.com/office/powerpoint/2010/main" val="24334021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B10F-6396-416E-960D-EFEC302D0E79}"/>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10470226-9C8D-42AE-BE7B-E617C6B26E97}"/>
              </a:ext>
            </a:extLst>
          </p:cNvPr>
          <p:cNvPicPr>
            <a:picLocks noGrp="1" noChangeAspect="1"/>
          </p:cNvPicPr>
          <p:nvPr>
            <p:ph idx="1"/>
          </p:nvPr>
        </p:nvPicPr>
        <p:blipFill>
          <a:blip r:embed="rId2"/>
          <a:stretch>
            <a:fillRect/>
          </a:stretch>
        </p:blipFill>
        <p:spPr>
          <a:xfrm>
            <a:off x="60160" y="1630528"/>
            <a:ext cx="8233399" cy="2135355"/>
          </a:xfrm>
        </p:spPr>
      </p:pic>
      <p:pic>
        <p:nvPicPr>
          <p:cNvPr id="6" name="Content Placeholder 4">
            <a:extLst>
              <a:ext uri="{FF2B5EF4-FFF2-40B4-BE49-F238E27FC236}">
                <a16:creationId xmlns:a16="http://schemas.microsoft.com/office/drawing/2014/main" id="{429CE0EC-1D8A-4718-909D-B578E8DAD65D}"/>
              </a:ext>
            </a:extLst>
          </p:cNvPr>
          <p:cNvPicPr>
            <a:picLocks noChangeAspect="1"/>
          </p:cNvPicPr>
          <p:nvPr/>
        </p:nvPicPr>
        <p:blipFill>
          <a:blip r:embed="rId3"/>
          <a:stretch>
            <a:fillRect/>
          </a:stretch>
        </p:blipFill>
        <p:spPr>
          <a:xfrm>
            <a:off x="2286000" y="4102775"/>
            <a:ext cx="9601199" cy="2596736"/>
          </a:xfrm>
          <a:prstGeom prst="rect">
            <a:avLst/>
          </a:prstGeom>
        </p:spPr>
      </p:pic>
    </p:spTree>
    <p:extLst>
      <p:ext uri="{BB962C8B-B14F-4D97-AF65-F5344CB8AC3E}">
        <p14:creationId xmlns:p14="http://schemas.microsoft.com/office/powerpoint/2010/main" val="4015956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2F2A-C705-43AB-A48D-9BBF2130FD16}"/>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22DC7CAC-3B69-4404-89A3-EA51EC6E3E49}"/>
              </a:ext>
            </a:extLst>
          </p:cNvPr>
          <p:cNvPicPr>
            <a:picLocks noGrp="1" noChangeAspect="1"/>
          </p:cNvPicPr>
          <p:nvPr>
            <p:ph idx="1"/>
          </p:nvPr>
        </p:nvPicPr>
        <p:blipFill>
          <a:blip r:embed="rId2"/>
          <a:stretch>
            <a:fillRect/>
          </a:stretch>
        </p:blipFill>
        <p:spPr>
          <a:xfrm>
            <a:off x="472624" y="2538484"/>
            <a:ext cx="11248935" cy="2581358"/>
          </a:xfrm>
        </p:spPr>
      </p:pic>
    </p:spTree>
    <p:extLst>
      <p:ext uri="{BB962C8B-B14F-4D97-AF65-F5344CB8AC3E}">
        <p14:creationId xmlns:p14="http://schemas.microsoft.com/office/powerpoint/2010/main" val="165176730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4454-DC87-4A58-BE01-7CC727C73A91}"/>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C3BBB34A-7CCE-4D85-96B8-AEBEF4677B47}"/>
              </a:ext>
            </a:extLst>
          </p:cNvPr>
          <p:cNvPicPr>
            <a:picLocks noGrp="1" noChangeAspect="1"/>
          </p:cNvPicPr>
          <p:nvPr>
            <p:ph idx="1"/>
          </p:nvPr>
        </p:nvPicPr>
        <p:blipFill>
          <a:blip r:embed="rId2"/>
          <a:stretch>
            <a:fillRect/>
          </a:stretch>
        </p:blipFill>
        <p:spPr>
          <a:xfrm>
            <a:off x="653113" y="2116820"/>
            <a:ext cx="10885773" cy="3858922"/>
          </a:xfrm>
        </p:spPr>
      </p:pic>
    </p:spTree>
    <p:extLst>
      <p:ext uri="{BB962C8B-B14F-4D97-AF65-F5344CB8AC3E}">
        <p14:creationId xmlns:p14="http://schemas.microsoft.com/office/powerpoint/2010/main" val="164817206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0AD8-5669-4974-AA8C-BD037BBF2D19}"/>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62BCBD1C-2443-4B4B-A567-7A300DA38BC0}"/>
              </a:ext>
            </a:extLst>
          </p:cNvPr>
          <p:cNvPicPr>
            <a:picLocks noGrp="1" noChangeAspect="1"/>
          </p:cNvPicPr>
          <p:nvPr>
            <p:ph idx="1"/>
          </p:nvPr>
        </p:nvPicPr>
        <p:blipFill>
          <a:blip r:embed="rId2"/>
          <a:stretch>
            <a:fillRect/>
          </a:stretch>
        </p:blipFill>
        <p:spPr>
          <a:xfrm>
            <a:off x="885825" y="2115559"/>
            <a:ext cx="10687476" cy="3839285"/>
          </a:xfrm>
        </p:spPr>
      </p:pic>
    </p:spTree>
    <p:extLst>
      <p:ext uri="{BB962C8B-B14F-4D97-AF65-F5344CB8AC3E}">
        <p14:creationId xmlns:p14="http://schemas.microsoft.com/office/powerpoint/2010/main" val="425387897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67B-EAD7-4F3D-A7C8-A98F2BBC30AC}"/>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31BADF82-A165-46AD-A5CD-6BCE5F45956E}"/>
              </a:ext>
            </a:extLst>
          </p:cNvPr>
          <p:cNvPicPr>
            <a:picLocks noGrp="1" noChangeAspect="1"/>
          </p:cNvPicPr>
          <p:nvPr>
            <p:ph idx="1"/>
          </p:nvPr>
        </p:nvPicPr>
        <p:blipFill>
          <a:blip r:embed="rId2"/>
          <a:stretch>
            <a:fillRect/>
          </a:stretch>
        </p:blipFill>
        <p:spPr>
          <a:xfrm>
            <a:off x="115344" y="1617290"/>
            <a:ext cx="8788023" cy="2353133"/>
          </a:xfrm>
        </p:spPr>
      </p:pic>
      <p:pic>
        <p:nvPicPr>
          <p:cNvPr id="6" name="Content Placeholder 4">
            <a:extLst>
              <a:ext uri="{FF2B5EF4-FFF2-40B4-BE49-F238E27FC236}">
                <a16:creationId xmlns:a16="http://schemas.microsoft.com/office/drawing/2014/main" id="{F69B4021-2A42-46B5-80F1-6AC7F267DFCA}"/>
              </a:ext>
            </a:extLst>
          </p:cNvPr>
          <p:cNvPicPr>
            <a:picLocks noChangeAspect="1"/>
          </p:cNvPicPr>
          <p:nvPr/>
        </p:nvPicPr>
        <p:blipFill>
          <a:blip r:embed="rId3"/>
          <a:stretch>
            <a:fillRect/>
          </a:stretch>
        </p:blipFill>
        <p:spPr>
          <a:xfrm>
            <a:off x="4463717" y="4211046"/>
            <a:ext cx="7620000" cy="2466474"/>
          </a:xfrm>
          <a:prstGeom prst="rect">
            <a:avLst/>
          </a:prstGeom>
        </p:spPr>
      </p:pic>
    </p:spTree>
    <p:extLst>
      <p:ext uri="{BB962C8B-B14F-4D97-AF65-F5344CB8AC3E}">
        <p14:creationId xmlns:p14="http://schemas.microsoft.com/office/powerpoint/2010/main" val="4250377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000" dirty="0">
                <a:solidFill>
                  <a:schemeClr val="bg1"/>
                </a:solidFill>
                <a:latin typeface="Times" charset="0"/>
                <a:ea typeface="Times" charset="0"/>
                <a:cs typeface="Times" charset="0"/>
              </a:rPr>
              <a:t>Introduction</a:t>
            </a:r>
          </a:p>
        </p:txBody>
      </p:sp>
      <p:sp>
        <p:nvSpPr>
          <p:cNvPr id="5" name="Content Placeholder 4"/>
          <p:cNvSpPr>
            <a:spLocks noGrp="1"/>
          </p:cNvSpPr>
          <p:nvPr>
            <p:ph idx="1"/>
          </p:nvPr>
        </p:nvSpPr>
        <p:spPr>
          <a:xfrm>
            <a:off x="838200" y="1835457"/>
            <a:ext cx="10515600" cy="4351338"/>
          </a:xfrm>
        </p:spPr>
        <p:txBody>
          <a:bodyPr>
            <a:normAutofit fontScale="92500" lnSpcReduction="10000"/>
          </a:bodyPr>
          <a:lstStyle/>
          <a:p>
            <a:pPr>
              <a:buClr>
                <a:schemeClr val="accent2">
                  <a:lumMod val="75000"/>
                </a:schemeClr>
              </a:buClr>
              <a:buSzPct val="90000"/>
              <a:buFont typeface="Wingdings" panose="05000000000000000000" pitchFamily="2" charset="2"/>
              <a:buChar char="Ø"/>
            </a:pPr>
            <a:r>
              <a:rPr lang="en-US" b="0" i="0" dirty="0">
                <a:solidFill>
                  <a:srgbClr val="000000"/>
                </a:solidFill>
                <a:effectLst/>
                <a:latin typeface="Arial" panose="020B0604020202020204" pitchFamily="34" charset="0"/>
                <a:cs typeface="Arial" panose="020B0604020202020204" pitchFamily="34" charset="0"/>
              </a:rPr>
              <a:t>The District School Board of Pasco County is committed to the sponsorship of charter schools that demonstrate academic success, fiscal accountability and sound governance. This document outlines the requirements for the charter renewal process. The completion of the charter renewal packet should provide clear and compelling evidence of the school’s performance and success, based on credible information and data, to support its renewal. The charter school will be expected to provide both narrative responses and data that address student achievement, organizational viability and faithfulness of the school’s program and operation to the term of its charter. The inclusion of the school’s strengths, as well as its weaknesses, is essential.</a:t>
            </a:r>
            <a:endParaRPr lang="en-US" sz="36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93955917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FC85-1AC1-4D09-954B-5759B1B20144}"/>
              </a:ext>
            </a:extLst>
          </p:cNvPr>
          <p:cNvSpPr>
            <a:spLocks noGrp="1"/>
          </p:cNvSpPr>
          <p:nvPr>
            <p:ph type="title"/>
          </p:nvPr>
        </p:nvSpPr>
        <p:spPr/>
        <p:txBody>
          <a:bodyPr>
            <a:normAutofit/>
          </a:bodyPr>
          <a:lstStyle/>
          <a:p>
            <a:r>
              <a:rPr lang="en-US" sz="500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4635A58C-8A64-497C-9ABE-743EBA0349D2}"/>
              </a:ext>
            </a:extLst>
          </p:cNvPr>
          <p:cNvPicPr>
            <a:picLocks noGrp="1" noChangeAspect="1"/>
          </p:cNvPicPr>
          <p:nvPr>
            <p:ph idx="1"/>
          </p:nvPr>
        </p:nvPicPr>
        <p:blipFill>
          <a:blip r:embed="rId2"/>
          <a:stretch>
            <a:fillRect/>
          </a:stretch>
        </p:blipFill>
        <p:spPr>
          <a:xfrm>
            <a:off x="140369" y="1690688"/>
            <a:ext cx="8017042" cy="2435995"/>
          </a:xfrm>
        </p:spPr>
      </p:pic>
      <p:pic>
        <p:nvPicPr>
          <p:cNvPr id="6" name="Content Placeholder 4">
            <a:extLst>
              <a:ext uri="{FF2B5EF4-FFF2-40B4-BE49-F238E27FC236}">
                <a16:creationId xmlns:a16="http://schemas.microsoft.com/office/drawing/2014/main" id="{543DF456-CB0A-44D6-BB18-0AE406836813}"/>
              </a:ext>
            </a:extLst>
          </p:cNvPr>
          <p:cNvPicPr>
            <a:picLocks noChangeAspect="1"/>
          </p:cNvPicPr>
          <p:nvPr/>
        </p:nvPicPr>
        <p:blipFill>
          <a:blip r:embed="rId3"/>
          <a:stretch>
            <a:fillRect/>
          </a:stretch>
        </p:blipFill>
        <p:spPr>
          <a:xfrm>
            <a:off x="3657600" y="4433448"/>
            <a:ext cx="8281737" cy="2225763"/>
          </a:xfrm>
          <a:prstGeom prst="rect">
            <a:avLst/>
          </a:prstGeom>
        </p:spPr>
      </p:pic>
    </p:spTree>
    <p:extLst>
      <p:ext uri="{BB962C8B-B14F-4D97-AF65-F5344CB8AC3E}">
        <p14:creationId xmlns:p14="http://schemas.microsoft.com/office/powerpoint/2010/main" val="3022645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2AE4-833A-4DCD-B065-C6F519A0B944}"/>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19C4A310-3F3C-4E34-AF8A-4AF320C4A89A}"/>
              </a:ext>
            </a:extLst>
          </p:cNvPr>
          <p:cNvPicPr>
            <a:picLocks noGrp="1" noChangeAspect="1"/>
          </p:cNvPicPr>
          <p:nvPr>
            <p:ph idx="1"/>
          </p:nvPr>
        </p:nvPicPr>
        <p:blipFill>
          <a:blip r:embed="rId2"/>
          <a:stretch>
            <a:fillRect/>
          </a:stretch>
        </p:blipFill>
        <p:spPr>
          <a:xfrm>
            <a:off x="224621" y="1677987"/>
            <a:ext cx="5304709" cy="4618037"/>
          </a:xfrm>
        </p:spPr>
      </p:pic>
      <p:pic>
        <p:nvPicPr>
          <p:cNvPr id="7" name="Picture 6">
            <a:extLst>
              <a:ext uri="{FF2B5EF4-FFF2-40B4-BE49-F238E27FC236}">
                <a16:creationId xmlns:a16="http://schemas.microsoft.com/office/drawing/2014/main" id="{770A5C89-D104-49E0-BF37-D7B2D7C9C3C7}"/>
              </a:ext>
            </a:extLst>
          </p:cNvPr>
          <p:cNvPicPr>
            <a:picLocks noChangeAspect="1"/>
          </p:cNvPicPr>
          <p:nvPr/>
        </p:nvPicPr>
        <p:blipFill>
          <a:blip r:embed="rId3"/>
          <a:stretch>
            <a:fillRect/>
          </a:stretch>
        </p:blipFill>
        <p:spPr>
          <a:xfrm>
            <a:off x="5843644" y="2790825"/>
            <a:ext cx="6245638" cy="1733550"/>
          </a:xfrm>
          <a:prstGeom prst="rect">
            <a:avLst/>
          </a:prstGeom>
        </p:spPr>
      </p:pic>
    </p:spTree>
    <p:extLst>
      <p:ext uri="{BB962C8B-B14F-4D97-AF65-F5344CB8AC3E}">
        <p14:creationId xmlns:p14="http://schemas.microsoft.com/office/powerpoint/2010/main" val="19466932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B50D-1594-415E-90F4-422018B0C932}"/>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802AAC70-A209-4A43-AAC6-0B1C857E85BE}"/>
              </a:ext>
            </a:extLst>
          </p:cNvPr>
          <p:cNvPicPr>
            <a:picLocks noGrp="1" noChangeAspect="1"/>
          </p:cNvPicPr>
          <p:nvPr>
            <p:ph idx="1"/>
          </p:nvPr>
        </p:nvPicPr>
        <p:blipFill>
          <a:blip r:embed="rId2"/>
          <a:stretch>
            <a:fillRect/>
          </a:stretch>
        </p:blipFill>
        <p:spPr>
          <a:xfrm>
            <a:off x="1996796" y="1756682"/>
            <a:ext cx="8328304" cy="4420281"/>
          </a:xfrm>
        </p:spPr>
      </p:pic>
    </p:spTree>
    <p:extLst>
      <p:ext uri="{BB962C8B-B14F-4D97-AF65-F5344CB8AC3E}">
        <p14:creationId xmlns:p14="http://schemas.microsoft.com/office/powerpoint/2010/main" val="239368924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7C42-001B-425B-B2B6-DC2AF0B459BF}"/>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D683D899-4FAB-4D89-B4C1-A8785A90B347}"/>
              </a:ext>
            </a:extLst>
          </p:cNvPr>
          <p:cNvPicPr>
            <a:picLocks noGrp="1" noChangeAspect="1"/>
          </p:cNvPicPr>
          <p:nvPr>
            <p:ph idx="1"/>
          </p:nvPr>
        </p:nvPicPr>
        <p:blipFill>
          <a:blip r:embed="rId2"/>
          <a:stretch>
            <a:fillRect/>
          </a:stretch>
        </p:blipFill>
        <p:spPr>
          <a:xfrm>
            <a:off x="1025707" y="2495550"/>
            <a:ext cx="10140585" cy="3296444"/>
          </a:xfrm>
        </p:spPr>
      </p:pic>
    </p:spTree>
    <p:extLst>
      <p:ext uri="{BB962C8B-B14F-4D97-AF65-F5344CB8AC3E}">
        <p14:creationId xmlns:p14="http://schemas.microsoft.com/office/powerpoint/2010/main" val="385869516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941A-CFCA-497D-83A1-90A0FE7B6635}"/>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B074EDB3-E5D2-4A8C-98BB-299ACA52181B}"/>
              </a:ext>
            </a:extLst>
          </p:cNvPr>
          <p:cNvPicPr>
            <a:picLocks noGrp="1" noChangeAspect="1"/>
          </p:cNvPicPr>
          <p:nvPr>
            <p:ph idx="1"/>
          </p:nvPr>
        </p:nvPicPr>
        <p:blipFill>
          <a:blip r:embed="rId2"/>
          <a:stretch>
            <a:fillRect/>
          </a:stretch>
        </p:blipFill>
        <p:spPr>
          <a:xfrm>
            <a:off x="938964" y="2165046"/>
            <a:ext cx="10515600" cy="4005943"/>
          </a:xfrm>
        </p:spPr>
      </p:pic>
    </p:spTree>
    <p:extLst>
      <p:ext uri="{BB962C8B-B14F-4D97-AF65-F5344CB8AC3E}">
        <p14:creationId xmlns:p14="http://schemas.microsoft.com/office/powerpoint/2010/main" val="381731077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119A-D782-4F1C-B9FE-980B4C636C52}"/>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425382E9-276E-4AD7-90E5-EAE04C7846FB}"/>
              </a:ext>
            </a:extLst>
          </p:cNvPr>
          <p:cNvPicPr>
            <a:picLocks noGrp="1" noChangeAspect="1"/>
          </p:cNvPicPr>
          <p:nvPr>
            <p:ph idx="1"/>
          </p:nvPr>
        </p:nvPicPr>
        <p:blipFill>
          <a:blip r:embed="rId2"/>
          <a:stretch>
            <a:fillRect/>
          </a:stretch>
        </p:blipFill>
        <p:spPr>
          <a:xfrm>
            <a:off x="2510590" y="1726784"/>
            <a:ext cx="7170820" cy="4919600"/>
          </a:xfrm>
        </p:spPr>
      </p:pic>
    </p:spTree>
    <p:extLst>
      <p:ext uri="{BB962C8B-B14F-4D97-AF65-F5344CB8AC3E}">
        <p14:creationId xmlns:p14="http://schemas.microsoft.com/office/powerpoint/2010/main" val="84663544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FBF3CEF4-2B0B-409E-8684-9A97C3322FC2}"/>
              </a:ext>
            </a:extLst>
          </p:cNvPr>
          <p:cNvPicPr>
            <a:picLocks noGrp="1" noChangeAspect="1"/>
          </p:cNvPicPr>
          <p:nvPr>
            <p:ph idx="1"/>
          </p:nvPr>
        </p:nvPicPr>
        <p:blipFill>
          <a:blip r:embed="rId2"/>
          <a:stretch>
            <a:fillRect/>
          </a:stretch>
        </p:blipFill>
        <p:spPr>
          <a:xfrm>
            <a:off x="981291" y="2237874"/>
            <a:ext cx="10229418" cy="3512511"/>
          </a:xfrm>
        </p:spPr>
      </p:pic>
    </p:spTree>
    <p:extLst>
      <p:ext uri="{BB962C8B-B14F-4D97-AF65-F5344CB8AC3E}">
        <p14:creationId xmlns:p14="http://schemas.microsoft.com/office/powerpoint/2010/main" val="274102099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C8C4E242-B60A-42F7-9F38-E3593CAE8132}"/>
              </a:ext>
            </a:extLst>
          </p:cNvPr>
          <p:cNvPicPr>
            <a:picLocks noGrp="1" noChangeAspect="1"/>
          </p:cNvPicPr>
          <p:nvPr>
            <p:ph idx="1"/>
          </p:nvPr>
        </p:nvPicPr>
        <p:blipFill>
          <a:blip r:embed="rId2"/>
          <a:stretch>
            <a:fillRect/>
          </a:stretch>
        </p:blipFill>
        <p:spPr>
          <a:xfrm>
            <a:off x="165596" y="1690688"/>
            <a:ext cx="8689645" cy="2437690"/>
          </a:xfrm>
        </p:spPr>
      </p:pic>
      <p:pic>
        <p:nvPicPr>
          <p:cNvPr id="6" name="Content Placeholder 4">
            <a:extLst>
              <a:ext uri="{FF2B5EF4-FFF2-40B4-BE49-F238E27FC236}">
                <a16:creationId xmlns:a16="http://schemas.microsoft.com/office/drawing/2014/main" id="{5D92292D-FE78-4728-B9A5-6F37603FA84B}"/>
              </a:ext>
            </a:extLst>
          </p:cNvPr>
          <p:cNvPicPr>
            <a:picLocks noChangeAspect="1"/>
          </p:cNvPicPr>
          <p:nvPr/>
        </p:nvPicPr>
        <p:blipFill>
          <a:blip r:embed="rId3"/>
          <a:stretch>
            <a:fillRect/>
          </a:stretch>
        </p:blipFill>
        <p:spPr>
          <a:xfrm>
            <a:off x="3898232" y="4375232"/>
            <a:ext cx="8185871" cy="2437690"/>
          </a:xfrm>
          <a:prstGeom prst="rect">
            <a:avLst/>
          </a:prstGeom>
        </p:spPr>
      </p:pic>
    </p:spTree>
    <p:extLst>
      <p:ext uri="{BB962C8B-B14F-4D97-AF65-F5344CB8AC3E}">
        <p14:creationId xmlns:p14="http://schemas.microsoft.com/office/powerpoint/2010/main" val="2717193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E0971256-3FD5-4FE0-8F51-CA708E95FE8E}"/>
              </a:ext>
            </a:extLst>
          </p:cNvPr>
          <p:cNvPicPr>
            <a:picLocks noGrp="1" noChangeAspect="1"/>
          </p:cNvPicPr>
          <p:nvPr>
            <p:ph idx="1"/>
          </p:nvPr>
        </p:nvPicPr>
        <p:blipFill>
          <a:blip r:embed="rId2"/>
          <a:stretch>
            <a:fillRect/>
          </a:stretch>
        </p:blipFill>
        <p:spPr>
          <a:xfrm>
            <a:off x="1523226" y="2020702"/>
            <a:ext cx="9145547" cy="4472173"/>
          </a:xfrm>
        </p:spPr>
      </p:pic>
    </p:spTree>
    <p:extLst>
      <p:ext uri="{BB962C8B-B14F-4D97-AF65-F5344CB8AC3E}">
        <p14:creationId xmlns:p14="http://schemas.microsoft.com/office/powerpoint/2010/main" val="320223713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538D0CCE-7315-4924-ADC4-F27F4BFEC065}"/>
              </a:ext>
            </a:extLst>
          </p:cNvPr>
          <p:cNvPicPr>
            <a:picLocks noGrp="1" noChangeAspect="1"/>
          </p:cNvPicPr>
          <p:nvPr>
            <p:ph idx="1"/>
          </p:nvPr>
        </p:nvPicPr>
        <p:blipFill>
          <a:blip r:embed="rId2"/>
          <a:stretch>
            <a:fillRect/>
          </a:stretch>
        </p:blipFill>
        <p:spPr>
          <a:xfrm>
            <a:off x="838200" y="1825625"/>
            <a:ext cx="10436765" cy="4667250"/>
          </a:xfrm>
        </p:spPr>
      </p:pic>
    </p:spTree>
    <p:extLst>
      <p:ext uri="{BB962C8B-B14F-4D97-AF65-F5344CB8AC3E}">
        <p14:creationId xmlns:p14="http://schemas.microsoft.com/office/powerpoint/2010/main" val="293164919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000">
                <a:solidFill>
                  <a:schemeClr val="bg1"/>
                </a:solidFill>
                <a:latin typeface="Times" charset="0"/>
                <a:ea typeface="Times" charset="0"/>
                <a:cs typeface="Times" charset="0"/>
              </a:rPr>
              <a:t>Introduction Continued</a:t>
            </a:r>
            <a:endParaRPr lang="en-US" sz="5000" dirty="0">
              <a:solidFill>
                <a:schemeClr val="bg1"/>
              </a:solidFill>
              <a:latin typeface="Times" charset="0"/>
              <a:ea typeface="Times" charset="0"/>
              <a:cs typeface="Times" charset="0"/>
            </a:endParaRPr>
          </a:p>
        </p:txBody>
      </p:sp>
      <p:sp>
        <p:nvSpPr>
          <p:cNvPr id="5" name="Content Placeholder 4"/>
          <p:cNvSpPr>
            <a:spLocks noGrp="1"/>
          </p:cNvSpPr>
          <p:nvPr>
            <p:ph idx="1"/>
          </p:nvPr>
        </p:nvSpPr>
        <p:spPr/>
        <p:txBody>
          <a:bodyPr>
            <a:normAutofit/>
          </a:bodyPr>
          <a:lstStyle/>
          <a:p>
            <a:pPr marL="0" indent="0" algn="l">
              <a:buNone/>
            </a:pPr>
            <a:r>
              <a:rPr lang="en-US" sz="3000" b="0" i="0" dirty="0">
                <a:solidFill>
                  <a:srgbClr val="000000"/>
                </a:solidFill>
                <a:effectLst/>
                <a:latin typeface="Arial" panose="020B0604020202020204" pitchFamily="34" charset="0"/>
                <a:cs typeface="Arial" panose="020B0604020202020204" pitchFamily="34" charset="0"/>
              </a:rPr>
              <a:t>The charter school will be required to respond to the following key questions:</a:t>
            </a:r>
          </a:p>
          <a:p>
            <a:pPr lvl="1">
              <a:buClr>
                <a:schemeClr val="accent2">
                  <a:lumMod val="75000"/>
                </a:schemeClr>
              </a:buClr>
              <a:buSzPct val="50000"/>
              <a:buFont typeface="Wingdings" panose="05000000000000000000" pitchFamily="2" charset="2"/>
              <a:buChar char="Ø"/>
            </a:pPr>
            <a:r>
              <a:rPr lang="en-US" sz="2600" b="0" i="0" dirty="0">
                <a:solidFill>
                  <a:srgbClr val="000000"/>
                </a:solidFill>
                <a:effectLst/>
                <a:latin typeface="Arial" panose="020B0604020202020204" pitchFamily="34" charset="0"/>
                <a:cs typeface="Arial" panose="020B0604020202020204" pitchFamily="34" charset="0"/>
              </a:rPr>
              <a:t>Is the charter school’s academic program a success?</a:t>
            </a:r>
          </a:p>
          <a:p>
            <a:pPr lvl="1">
              <a:buClr>
                <a:schemeClr val="accent2">
                  <a:lumMod val="75000"/>
                </a:schemeClr>
              </a:buClr>
              <a:buSzPct val="50000"/>
              <a:buFont typeface="Wingdings" panose="05000000000000000000" pitchFamily="2" charset="2"/>
              <a:buChar char="Ø"/>
            </a:pPr>
            <a:r>
              <a:rPr lang="en-US" sz="2600" dirty="0">
                <a:solidFill>
                  <a:srgbClr val="000000"/>
                </a:solidFill>
                <a:latin typeface="Arial" panose="020B0604020202020204" pitchFamily="34" charset="0"/>
                <a:cs typeface="Arial" panose="020B0604020202020204" pitchFamily="34" charset="0"/>
              </a:rPr>
              <a:t>I</a:t>
            </a:r>
            <a:r>
              <a:rPr lang="en-US" sz="2600" b="0" i="0" dirty="0">
                <a:solidFill>
                  <a:srgbClr val="000000"/>
                </a:solidFill>
                <a:effectLst/>
                <a:latin typeface="Arial" panose="020B0604020202020204" pitchFamily="34" charset="0"/>
                <a:cs typeface="Arial" panose="020B0604020202020204" pitchFamily="34" charset="0"/>
              </a:rPr>
              <a:t>s the charter school fiscally accountable and responsible?</a:t>
            </a:r>
          </a:p>
          <a:p>
            <a:pPr lvl="1">
              <a:buClr>
                <a:schemeClr val="accent2">
                  <a:lumMod val="75000"/>
                </a:schemeClr>
              </a:buClr>
              <a:buSzPct val="50000"/>
              <a:buFont typeface="Wingdings" panose="05000000000000000000" pitchFamily="2" charset="2"/>
              <a:buChar char="Ø"/>
            </a:pPr>
            <a:r>
              <a:rPr lang="en-US" sz="2600" b="0" i="0" dirty="0">
                <a:solidFill>
                  <a:srgbClr val="000000"/>
                </a:solidFill>
                <a:effectLst/>
                <a:latin typeface="Arial" panose="020B0604020202020204" pitchFamily="34" charset="0"/>
                <a:cs typeface="Arial" panose="020B0604020202020204" pitchFamily="34" charset="0"/>
              </a:rPr>
              <a:t>Is the charter school a viable organization?</a:t>
            </a:r>
          </a:p>
          <a:p>
            <a:pPr lvl="1">
              <a:buClr>
                <a:schemeClr val="accent2">
                  <a:lumMod val="75000"/>
                </a:schemeClr>
              </a:buClr>
              <a:buSzPct val="50000"/>
              <a:buFont typeface="Wingdings" panose="05000000000000000000" pitchFamily="2" charset="2"/>
              <a:buChar char="Ø"/>
            </a:pPr>
            <a:r>
              <a:rPr lang="en-US" sz="2600" b="0" i="0" dirty="0">
                <a:solidFill>
                  <a:srgbClr val="000000"/>
                </a:solidFill>
                <a:effectLst/>
                <a:latin typeface="Arial" panose="020B0604020202020204" pitchFamily="34" charset="0"/>
                <a:cs typeface="Arial" panose="020B0604020202020204" pitchFamily="34" charset="0"/>
              </a:rPr>
              <a:t>Has the charter school been faithful to the terms of its charter?</a:t>
            </a:r>
          </a:p>
          <a:p>
            <a:pPr marL="0" indent="0">
              <a:buNone/>
            </a:pPr>
            <a:endParaRPr lang="en-US" sz="3000" dirty="0">
              <a:latin typeface="Arial" charset="0"/>
              <a:ea typeface="Arial" charset="0"/>
              <a:cs typeface="Arial" charset="0"/>
            </a:endParaRPr>
          </a:p>
        </p:txBody>
      </p:sp>
    </p:spTree>
    <p:extLst>
      <p:ext uri="{BB962C8B-B14F-4D97-AF65-F5344CB8AC3E}">
        <p14:creationId xmlns:p14="http://schemas.microsoft.com/office/powerpoint/2010/main" val="24773344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8AA90463-4B3E-4D25-9B1C-50E96FAFBAE9}"/>
              </a:ext>
            </a:extLst>
          </p:cNvPr>
          <p:cNvPicPr>
            <a:picLocks noGrp="1" noChangeAspect="1"/>
          </p:cNvPicPr>
          <p:nvPr>
            <p:ph idx="1"/>
          </p:nvPr>
        </p:nvPicPr>
        <p:blipFill>
          <a:blip r:embed="rId2"/>
          <a:stretch>
            <a:fillRect/>
          </a:stretch>
        </p:blipFill>
        <p:spPr>
          <a:xfrm>
            <a:off x="767290" y="2315369"/>
            <a:ext cx="10941795" cy="3760578"/>
          </a:xfrm>
        </p:spPr>
      </p:pic>
    </p:spTree>
    <p:extLst>
      <p:ext uri="{BB962C8B-B14F-4D97-AF65-F5344CB8AC3E}">
        <p14:creationId xmlns:p14="http://schemas.microsoft.com/office/powerpoint/2010/main" val="388149065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7" name="Content Placeholder 6">
            <a:extLst>
              <a:ext uri="{FF2B5EF4-FFF2-40B4-BE49-F238E27FC236}">
                <a16:creationId xmlns:a16="http://schemas.microsoft.com/office/drawing/2014/main" id="{E6AF2224-9D11-43E4-9C54-8638B7A5E029}"/>
              </a:ext>
            </a:extLst>
          </p:cNvPr>
          <p:cNvPicPr>
            <a:picLocks noGrp="1" noChangeAspect="1"/>
          </p:cNvPicPr>
          <p:nvPr>
            <p:ph idx="1"/>
          </p:nvPr>
        </p:nvPicPr>
        <p:blipFill>
          <a:blip r:embed="rId2"/>
          <a:stretch>
            <a:fillRect/>
          </a:stretch>
        </p:blipFill>
        <p:spPr>
          <a:xfrm>
            <a:off x="204562" y="1726784"/>
            <a:ext cx="8554427" cy="2327859"/>
          </a:xfrm>
        </p:spPr>
      </p:pic>
      <p:pic>
        <p:nvPicPr>
          <p:cNvPr id="8" name="Content Placeholder 4">
            <a:extLst>
              <a:ext uri="{FF2B5EF4-FFF2-40B4-BE49-F238E27FC236}">
                <a16:creationId xmlns:a16="http://schemas.microsoft.com/office/drawing/2014/main" id="{1699AADE-DD0D-4BF4-BC05-E1E13A8C12D6}"/>
              </a:ext>
            </a:extLst>
          </p:cNvPr>
          <p:cNvPicPr>
            <a:picLocks noChangeAspect="1"/>
          </p:cNvPicPr>
          <p:nvPr/>
        </p:nvPicPr>
        <p:blipFill>
          <a:blip r:embed="rId3"/>
          <a:stretch>
            <a:fillRect/>
          </a:stretch>
        </p:blipFill>
        <p:spPr>
          <a:xfrm>
            <a:off x="3531325" y="4448716"/>
            <a:ext cx="8554427" cy="2188537"/>
          </a:xfrm>
          <a:prstGeom prst="rect">
            <a:avLst/>
          </a:prstGeom>
        </p:spPr>
      </p:pic>
    </p:spTree>
    <p:extLst>
      <p:ext uri="{BB962C8B-B14F-4D97-AF65-F5344CB8AC3E}">
        <p14:creationId xmlns:p14="http://schemas.microsoft.com/office/powerpoint/2010/main" val="2756194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A073342B-6FDD-49AB-B23F-E35E71F3410D}"/>
              </a:ext>
            </a:extLst>
          </p:cNvPr>
          <p:cNvPicPr>
            <a:picLocks noGrp="1" noChangeAspect="1"/>
          </p:cNvPicPr>
          <p:nvPr>
            <p:ph idx="1"/>
          </p:nvPr>
        </p:nvPicPr>
        <p:blipFill>
          <a:blip r:embed="rId2"/>
          <a:stretch>
            <a:fillRect/>
          </a:stretch>
        </p:blipFill>
        <p:spPr>
          <a:xfrm>
            <a:off x="1112796" y="1958181"/>
            <a:ext cx="9966407" cy="4358398"/>
          </a:xfrm>
        </p:spPr>
      </p:pic>
    </p:spTree>
    <p:extLst>
      <p:ext uri="{BB962C8B-B14F-4D97-AF65-F5344CB8AC3E}">
        <p14:creationId xmlns:p14="http://schemas.microsoft.com/office/powerpoint/2010/main" val="417350145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F58AC3FB-FE48-4B98-AE18-4AE475F1A37A}"/>
              </a:ext>
            </a:extLst>
          </p:cNvPr>
          <p:cNvPicPr>
            <a:picLocks noGrp="1" noChangeAspect="1"/>
          </p:cNvPicPr>
          <p:nvPr>
            <p:ph idx="1"/>
          </p:nvPr>
        </p:nvPicPr>
        <p:blipFill>
          <a:blip r:embed="rId2"/>
          <a:stretch>
            <a:fillRect/>
          </a:stretch>
        </p:blipFill>
        <p:spPr>
          <a:xfrm>
            <a:off x="1020438" y="2189747"/>
            <a:ext cx="10151123" cy="3430797"/>
          </a:xfrm>
        </p:spPr>
      </p:pic>
    </p:spTree>
    <p:extLst>
      <p:ext uri="{BB962C8B-B14F-4D97-AF65-F5344CB8AC3E}">
        <p14:creationId xmlns:p14="http://schemas.microsoft.com/office/powerpoint/2010/main" val="228430424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1BD477B2-B521-4E3A-9AB0-CB18C61E37C4}"/>
              </a:ext>
            </a:extLst>
          </p:cNvPr>
          <p:cNvPicPr>
            <a:picLocks noGrp="1" noChangeAspect="1"/>
          </p:cNvPicPr>
          <p:nvPr>
            <p:ph idx="1"/>
          </p:nvPr>
        </p:nvPicPr>
        <p:blipFill>
          <a:blip r:embed="rId2"/>
          <a:stretch>
            <a:fillRect/>
          </a:stretch>
        </p:blipFill>
        <p:spPr>
          <a:xfrm>
            <a:off x="797164" y="2033338"/>
            <a:ext cx="10597672" cy="3963444"/>
          </a:xfrm>
        </p:spPr>
      </p:pic>
    </p:spTree>
    <p:extLst>
      <p:ext uri="{BB962C8B-B14F-4D97-AF65-F5344CB8AC3E}">
        <p14:creationId xmlns:p14="http://schemas.microsoft.com/office/powerpoint/2010/main" val="220859175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Continued</a:t>
            </a:r>
            <a:endParaRPr lang="en-US" sz="5000" dirty="0"/>
          </a:p>
        </p:txBody>
      </p:sp>
      <p:pic>
        <p:nvPicPr>
          <p:cNvPr id="5" name="Content Placeholder 4">
            <a:extLst>
              <a:ext uri="{FF2B5EF4-FFF2-40B4-BE49-F238E27FC236}">
                <a16:creationId xmlns:a16="http://schemas.microsoft.com/office/drawing/2014/main" id="{AC963F24-4348-49C4-9E01-0949DF24EC2A}"/>
              </a:ext>
            </a:extLst>
          </p:cNvPr>
          <p:cNvPicPr>
            <a:picLocks noGrp="1" noChangeAspect="1"/>
          </p:cNvPicPr>
          <p:nvPr>
            <p:ph idx="1"/>
          </p:nvPr>
        </p:nvPicPr>
        <p:blipFill>
          <a:blip r:embed="rId2"/>
          <a:stretch>
            <a:fillRect/>
          </a:stretch>
        </p:blipFill>
        <p:spPr>
          <a:xfrm>
            <a:off x="704460" y="2271002"/>
            <a:ext cx="10783079" cy="3612440"/>
          </a:xfrm>
        </p:spPr>
      </p:pic>
    </p:spTree>
    <p:extLst>
      <p:ext uri="{BB962C8B-B14F-4D97-AF65-F5344CB8AC3E}">
        <p14:creationId xmlns:p14="http://schemas.microsoft.com/office/powerpoint/2010/main" val="146832845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-Exhibits</a:t>
            </a:r>
            <a:endParaRPr lang="en-US" sz="5000" dirty="0"/>
          </a:p>
        </p:txBody>
      </p:sp>
      <p:pic>
        <p:nvPicPr>
          <p:cNvPr id="5" name="Content Placeholder 4">
            <a:extLst>
              <a:ext uri="{FF2B5EF4-FFF2-40B4-BE49-F238E27FC236}">
                <a16:creationId xmlns:a16="http://schemas.microsoft.com/office/drawing/2014/main" id="{0F32F1D8-C7EA-4BCF-AB31-2F6F7155252C}"/>
              </a:ext>
            </a:extLst>
          </p:cNvPr>
          <p:cNvPicPr>
            <a:picLocks noGrp="1" noChangeAspect="1"/>
          </p:cNvPicPr>
          <p:nvPr>
            <p:ph idx="1"/>
          </p:nvPr>
        </p:nvPicPr>
        <p:blipFill>
          <a:blip r:embed="rId2"/>
          <a:stretch>
            <a:fillRect/>
          </a:stretch>
        </p:blipFill>
        <p:spPr>
          <a:xfrm>
            <a:off x="3105165" y="1885894"/>
            <a:ext cx="5981669" cy="4351338"/>
          </a:xfrm>
        </p:spPr>
      </p:pic>
    </p:spTree>
    <p:extLst>
      <p:ext uri="{BB962C8B-B14F-4D97-AF65-F5344CB8AC3E}">
        <p14:creationId xmlns:p14="http://schemas.microsoft.com/office/powerpoint/2010/main" val="2929283790"/>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-Exhibits</a:t>
            </a:r>
            <a:endParaRPr lang="en-US" sz="5000" dirty="0"/>
          </a:p>
        </p:txBody>
      </p:sp>
      <p:pic>
        <p:nvPicPr>
          <p:cNvPr id="5" name="Content Placeholder 4">
            <a:extLst>
              <a:ext uri="{FF2B5EF4-FFF2-40B4-BE49-F238E27FC236}">
                <a16:creationId xmlns:a16="http://schemas.microsoft.com/office/drawing/2014/main" id="{BDF34380-0647-4A9B-977F-97CAF31B81FA}"/>
              </a:ext>
            </a:extLst>
          </p:cNvPr>
          <p:cNvPicPr>
            <a:picLocks noGrp="1" noChangeAspect="1"/>
          </p:cNvPicPr>
          <p:nvPr>
            <p:ph idx="1"/>
          </p:nvPr>
        </p:nvPicPr>
        <p:blipFill>
          <a:blip r:embed="rId2"/>
          <a:stretch>
            <a:fillRect/>
          </a:stretch>
        </p:blipFill>
        <p:spPr>
          <a:xfrm>
            <a:off x="3101929" y="1863107"/>
            <a:ext cx="5988141" cy="4351338"/>
          </a:xfrm>
        </p:spPr>
      </p:pic>
    </p:spTree>
    <p:extLst>
      <p:ext uri="{BB962C8B-B14F-4D97-AF65-F5344CB8AC3E}">
        <p14:creationId xmlns:p14="http://schemas.microsoft.com/office/powerpoint/2010/main" val="379842031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-Exhibits</a:t>
            </a:r>
            <a:endParaRPr lang="en-US" sz="5000" dirty="0"/>
          </a:p>
        </p:txBody>
      </p:sp>
      <p:pic>
        <p:nvPicPr>
          <p:cNvPr id="5" name="Content Placeholder 4">
            <a:extLst>
              <a:ext uri="{FF2B5EF4-FFF2-40B4-BE49-F238E27FC236}">
                <a16:creationId xmlns:a16="http://schemas.microsoft.com/office/drawing/2014/main" id="{5BDA0B86-2BA5-4FA6-8D63-1537129D8D56}"/>
              </a:ext>
            </a:extLst>
          </p:cNvPr>
          <p:cNvPicPr>
            <a:picLocks noGrp="1" noChangeAspect="1"/>
          </p:cNvPicPr>
          <p:nvPr>
            <p:ph idx="1"/>
          </p:nvPr>
        </p:nvPicPr>
        <p:blipFill>
          <a:blip r:embed="rId2"/>
          <a:stretch>
            <a:fillRect/>
          </a:stretch>
        </p:blipFill>
        <p:spPr>
          <a:xfrm>
            <a:off x="3153868" y="2009185"/>
            <a:ext cx="5884264" cy="4351338"/>
          </a:xfrm>
        </p:spPr>
      </p:pic>
    </p:spTree>
    <p:extLst>
      <p:ext uri="{BB962C8B-B14F-4D97-AF65-F5344CB8AC3E}">
        <p14:creationId xmlns:p14="http://schemas.microsoft.com/office/powerpoint/2010/main" val="16577877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B116-0091-EB46-A151-6A10D25C4D35}"/>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Evaluation of Indicators -Exhibits</a:t>
            </a:r>
            <a:endParaRPr lang="en-US" dirty="0"/>
          </a:p>
        </p:txBody>
      </p:sp>
      <p:pic>
        <p:nvPicPr>
          <p:cNvPr id="5" name="Content Placeholder 4">
            <a:extLst>
              <a:ext uri="{FF2B5EF4-FFF2-40B4-BE49-F238E27FC236}">
                <a16:creationId xmlns:a16="http://schemas.microsoft.com/office/drawing/2014/main" id="{A6034D3F-BB51-F34E-828A-4D574FB5F9C7}"/>
              </a:ext>
            </a:extLst>
          </p:cNvPr>
          <p:cNvPicPr>
            <a:picLocks noGrp="1" noChangeAspect="1"/>
          </p:cNvPicPr>
          <p:nvPr>
            <p:ph idx="1"/>
          </p:nvPr>
        </p:nvPicPr>
        <p:blipFill>
          <a:blip r:embed="rId2"/>
          <a:stretch>
            <a:fillRect/>
          </a:stretch>
        </p:blipFill>
        <p:spPr>
          <a:xfrm>
            <a:off x="1289050" y="2477294"/>
            <a:ext cx="9613900" cy="3048000"/>
          </a:xfrm>
        </p:spPr>
      </p:pic>
    </p:spTree>
    <p:extLst>
      <p:ext uri="{BB962C8B-B14F-4D97-AF65-F5344CB8AC3E}">
        <p14:creationId xmlns:p14="http://schemas.microsoft.com/office/powerpoint/2010/main" val="294465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000" dirty="0">
                <a:solidFill>
                  <a:schemeClr val="bg1"/>
                </a:solidFill>
                <a:latin typeface="Times" charset="0"/>
                <a:ea typeface="Times" charset="0"/>
                <a:cs typeface="Times" charset="0"/>
              </a:rPr>
              <a:t>Timeline of Events</a:t>
            </a:r>
          </a:p>
        </p:txBody>
      </p:sp>
      <p:pic>
        <p:nvPicPr>
          <p:cNvPr id="5" name="Content Placeholder 4">
            <a:extLst>
              <a:ext uri="{FF2B5EF4-FFF2-40B4-BE49-F238E27FC236}">
                <a16:creationId xmlns:a16="http://schemas.microsoft.com/office/drawing/2014/main" id="{F2C827B3-D698-47EE-A542-EF846365DC03}"/>
              </a:ext>
            </a:extLst>
          </p:cNvPr>
          <p:cNvPicPr>
            <a:picLocks noGrp="1" noChangeAspect="1"/>
          </p:cNvPicPr>
          <p:nvPr>
            <p:ph idx="1"/>
          </p:nvPr>
        </p:nvPicPr>
        <p:blipFill>
          <a:blip r:embed="rId2"/>
          <a:stretch>
            <a:fillRect/>
          </a:stretch>
        </p:blipFill>
        <p:spPr>
          <a:xfrm>
            <a:off x="1157192" y="1690688"/>
            <a:ext cx="4896240" cy="4569825"/>
          </a:xfrm>
        </p:spPr>
      </p:pic>
      <p:pic>
        <p:nvPicPr>
          <p:cNvPr id="7" name="Picture 6">
            <a:extLst>
              <a:ext uri="{FF2B5EF4-FFF2-40B4-BE49-F238E27FC236}">
                <a16:creationId xmlns:a16="http://schemas.microsoft.com/office/drawing/2014/main" id="{B3D9B484-D6CC-463A-8B66-74833346215B}"/>
              </a:ext>
            </a:extLst>
          </p:cNvPr>
          <p:cNvPicPr>
            <a:picLocks noChangeAspect="1"/>
          </p:cNvPicPr>
          <p:nvPr/>
        </p:nvPicPr>
        <p:blipFill>
          <a:blip r:embed="rId3"/>
          <a:stretch>
            <a:fillRect/>
          </a:stretch>
        </p:blipFill>
        <p:spPr>
          <a:xfrm>
            <a:off x="6862762" y="1690688"/>
            <a:ext cx="4662147" cy="4602046"/>
          </a:xfrm>
          <a:prstGeom prst="rect">
            <a:avLst/>
          </a:prstGeom>
        </p:spPr>
      </p:pic>
    </p:spTree>
    <p:extLst>
      <p:ext uri="{BB962C8B-B14F-4D97-AF65-F5344CB8AC3E}">
        <p14:creationId xmlns:p14="http://schemas.microsoft.com/office/powerpoint/2010/main" val="868413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0A25-5192-4844-BA3D-B4B69F932C72}"/>
              </a:ext>
            </a:extLst>
          </p:cNvPr>
          <p:cNvSpPr>
            <a:spLocks noGrp="1"/>
          </p:cNvSpPr>
          <p:nvPr>
            <p:ph type="title"/>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Evaluation of Indicators -Exhibits</a:t>
            </a:r>
            <a:endParaRPr lang="en-US" dirty="0"/>
          </a:p>
        </p:txBody>
      </p:sp>
      <p:pic>
        <p:nvPicPr>
          <p:cNvPr id="5" name="Content Placeholder 4">
            <a:extLst>
              <a:ext uri="{FF2B5EF4-FFF2-40B4-BE49-F238E27FC236}">
                <a16:creationId xmlns:a16="http://schemas.microsoft.com/office/drawing/2014/main" id="{10DEDE1D-5CA4-104B-B2BC-C59358F07002}"/>
              </a:ext>
            </a:extLst>
          </p:cNvPr>
          <p:cNvPicPr>
            <a:picLocks noGrp="1" noChangeAspect="1"/>
          </p:cNvPicPr>
          <p:nvPr>
            <p:ph idx="1"/>
          </p:nvPr>
        </p:nvPicPr>
        <p:blipFill>
          <a:blip r:embed="rId2"/>
          <a:stretch>
            <a:fillRect/>
          </a:stretch>
        </p:blipFill>
        <p:spPr>
          <a:xfrm>
            <a:off x="1104900" y="2629694"/>
            <a:ext cx="9982200" cy="2743200"/>
          </a:xfrm>
        </p:spPr>
      </p:pic>
    </p:spTree>
    <p:extLst>
      <p:ext uri="{BB962C8B-B14F-4D97-AF65-F5344CB8AC3E}">
        <p14:creationId xmlns:p14="http://schemas.microsoft.com/office/powerpoint/2010/main" val="760440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-Exhibits</a:t>
            </a:r>
            <a:endParaRPr lang="en-US" sz="5000" dirty="0"/>
          </a:p>
        </p:txBody>
      </p:sp>
      <p:pic>
        <p:nvPicPr>
          <p:cNvPr id="7" name="Content Placeholder 6">
            <a:extLst>
              <a:ext uri="{FF2B5EF4-FFF2-40B4-BE49-F238E27FC236}">
                <a16:creationId xmlns:a16="http://schemas.microsoft.com/office/drawing/2014/main" id="{65B1E9E9-C129-4246-B1D6-E6867D55F62A}"/>
              </a:ext>
            </a:extLst>
          </p:cNvPr>
          <p:cNvPicPr>
            <a:picLocks noGrp="1" noChangeAspect="1"/>
          </p:cNvPicPr>
          <p:nvPr>
            <p:ph idx="1"/>
          </p:nvPr>
        </p:nvPicPr>
        <p:blipFill>
          <a:blip r:embed="rId2"/>
          <a:stretch>
            <a:fillRect/>
          </a:stretch>
        </p:blipFill>
        <p:spPr>
          <a:xfrm>
            <a:off x="1976265" y="1846173"/>
            <a:ext cx="8239469" cy="4351338"/>
          </a:xfrm>
        </p:spPr>
      </p:pic>
    </p:spTree>
    <p:extLst>
      <p:ext uri="{BB962C8B-B14F-4D97-AF65-F5344CB8AC3E}">
        <p14:creationId xmlns:p14="http://schemas.microsoft.com/office/powerpoint/2010/main" val="2986731213"/>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88EC-8F6E-4534-947A-A603975B720A}"/>
              </a:ext>
            </a:extLst>
          </p:cNvPr>
          <p:cNvSpPr>
            <a:spLocks noGrp="1"/>
          </p:cNvSpPr>
          <p:nvPr>
            <p:ph type="title"/>
          </p:nvPr>
        </p:nvSpPr>
        <p:spPr/>
        <p:txBody>
          <a:bodyPr>
            <a:normAutofit/>
          </a:bodyPr>
          <a:lstStyle/>
          <a:p>
            <a:r>
              <a:rPr lang="en-US" sz="5000" dirty="0">
                <a:solidFill>
                  <a:schemeClr val="bg1"/>
                </a:solidFill>
                <a:latin typeface="Times New Roman" panose="02020603050405020304" pitchFamily="18" charset="0"/>
                <a:cs typeface="Times New Roman" panose="02020603050405020304" pitchFamily="18" charset="0"/>
              </a:rPr>
              <a:t>Evaluation of Indicators -Exhibits</a:t>
            </a:r>
            <a:endParaRPr lang="en-US" sz="5000" dirty="0"/>
          </a:p>
        </p:txBody>
      </p:sp>
      <p:pic>
        <p:nvPicPr>
          <p:cNvPr id="6" name="Content Placeholder 5">
            <a:extLst>
              <a:ext uri="{FF2B5EF4-FFF2-40B4-BE49-F238E27FC236}">
                <a16:creationId xmlns:a16="http://schemas.microsoft.com/office/drawing/2014/main" id="{1577AFA4-287A-4709-8C6A-CF0B77900439}"/>
              </a:ext>
            </a:extLst>
          </p:cNvPr>
          <p:cNvPicPr>
            <a:picLocks noGrp="1" noChangeAspect="1"/>
          </p:cNvPicPr>
          <p:nvPr>
            <p:ph idx="1"/>
          </p:nvPr>
        </p:nvPicPr>
        <p:blipFill>
          <a:blip r:embed="rId2"/>
          <a:stretch>
            <a:fillRect/>
          </a:stretch>
        </p:blipFill>
        <p:spPr>
          <a:xfrm>
            <a:off x="2794102" y="1846173"/>
            <a:ext cx="6603795" cy="4351338"/>
          </a:xfrm>
        </p:spPr>
      </p:pic>
    </p:spTree>
    <p:extLst>
      <p:ext uri="{BB962C8B-B14F-4D97-AF65-F5344CB8AC3E}">
        <p14:creationId xmlns:p14="http://schemas.microsoft.com/office/powerpoint/2010/main" val="22922475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8D48-147E-44B8-9140-8D8472A52382}"/>
              </a:ext>
            </a:extLst>
          </p:cNvPr>
          <p:cNvSpPr>
            <a:spLocks noGrp="1"/>
          </p:cNvSpPr>
          <p:nvPr>
            <p:ph type="title"/>
          </p:nvPr>
        </p:nvSpPr>
        <p:spPr/>
        <p:txBody>
          <a:bodyPr>
            <a:normAutofit/>
          </a:bodyPr>
          <a:lstStyle/>
          <a:p>
            <a:pPr algn="ctr"/>
            <a:r>
              <a:rPr lang="en-US" sz="5000" dirty="0">
                <a:solidFill>
                  <a:schemeClr val="bg1"/>
                </a:solidFill>
                <a:latin typeface="Times New Roman" panose="02020603050405020304" pitchFamily="18" charset="0"/>
                <a:cs typeface="Times New Roman" panose="02020603050405020304" pitchFamily="18" charset="0"/>
              </a:rPr>
              <a:t>Renewal Charter Contract </a:t>
            </a:r>
          </a:p>
        </p:txBody>
      </p:sp>
      <p:sp>
        <p:nvSpPr>
          <p:cNvPr id="3" name="Content Placeholder 2">
            <a:extLst>
              <a:ext uri="{FF2B5EF4-FFF2-40B4-BE49-F238E27FC236}">
                <a16:creationId xmlns:a16="http://schemas.microsoft.com/office/drawing/2014/main" id="{87E6A373-286F-48F5-B8B2-0B5933BACE17}"/>
              </a:ext>
            </a:extLst>
          </p:cNvPr>
          <p:cNvSpPr>
            <a:spLocks noGrp="1"/>
          </p:cNvSpPr>
          <p:nvPr>
            <p:ph idx="1"/>
          </p:nvPr>
        </p:nvSpPr>
        <p:spPr/>
        <p:txBody>
          <a:bodyPr/>
          <a:lstStyle/>
          <a:p>
            <a:r>
              <a:rPr lang="en-US" sz="3000" dirty="0">
                <a:latin typeface="Arial" panose="020B0604020202020204" pitchFamily="34" charset="0"/>
                <a:cs typeface="Arial" panose="020B0604020202020204" pitchFamily="34" charset="0"/>
              </a:rPr>
              <a:t>The deadline for receipt of all materials is </a:t>
            </a:r>
            <a:r>
              <a:rPr lang="en-US" sz="3000" b="1" u="sng" dirty="0">
                <a:highlight>
                  <a:srgbClr val="FFFF00"/>
                </a:highlight>
                <a:latin typeface="Arial" panose="020B0604020202020204" pitchFamily="34" charset="0"/>
                <a:cs typeface="Arial" panose="020B0604020202020204" pitchFamily="34" charset="0"/>
              </a:rPr>
              <a:t>January 29, 2021.</a:t>
            </a:r>
            <a:r>
              <a:rPr lang="en-US" sz="3000" dirty="0">
                <a:latin typeface="Arial" panose="020B0604020202020204" pitchFamily="34" charset="0"/>
                <a:cs typeface="Arial" panose="020B0604020202020204" pitchFamily="34" charset="0"/>
              </a:rPr>
              <a:t> The new charter contract may be negotiated concurrently with the renewal process. However, the renewal charter contract will not be finalized and submitted to the Pasco County School Board until the renewal has been approved by the School Board</a:t>
            </a:r>
            <a:r>
              <a:rPr lang="en-US" dirty="0"/>
              <a:t>.</a:t>
            </a:r>
            <a:endParaRPr lang="en-US" b="1" u="sng" dirty="0"/>
          </a:p>
        </p:txBody>
      </p:sp>
    </p:spTree>
    <p:extLst>
      <p:ext uri="{BB962C8B-B14F-4D97-AF65-F5344CB8AC3E}">
        <p14:creationId xmlns:p14="http://schemas.microsoft.com/office/powerpoint/2010/main" val="979574211"/>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and Comments</a:t>
            </a:r>
          </a:p>
        </p:txBody>
      </p:sp>
    </p:spTree>
    <p:extLst>
      <p:ext uri="{BB962C8B-B14F-4D97-AF65-F5344CB8AC3E}">
        <p14:creationId xmlns:p14="http://schemas.microsoft.com/office/powerpoint/2010/main" val="165781746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3B59-4B09-B84C-978D-102E1D9C318C}"/>
              </a:ext>
            </a:extLst>
          </p:cNvPr>
          <p:cNvSpPr>
            <a:spLocks noGrp="1"/>
          </p:cNvSpPr>
          <p:nvPr>
            <p:ph type="title"/>
          </p:nvPr>
        </p:nvSpPr>
        <p:spPr/>
        <p:txBody>
          <a:bodyPr/>
          <a:lstStyle/>
          <a:p>
            <a:pPr algn="ctr"/>
            <a:r>
              <a:rPr lang="en-US" dirty="0">
                <a:solidFill>
                  <a:schemeClr val="bg1"/>
                </a:solidFill>
                <a:latin typeface="Times" charset="0"/>
                <a:ea typeface="Times" charset="0"/>
                <a:cs typeface="Times" charset="0"/>
              </a:rPr>
              <a:t>Timeline of Events</a:t>
            </a:r>
            <a:endParaRPr lang="en-US" dirty="0"/>
          </a:p>
        </p:txBody>
      </p:sp>
      <p:pic>
        <p:nvPicPr>
          <p:cNvPr id="5" name="Content Placeholder 4">
            <a:extLst>
              <a:ext uri="{FF2B5EF4-FFF2-40B4-BE49-F238E27FC236}">
                <a16:creationId xmlns:a16="http://schemas.microsoft.com/office/drawing/2014/main" id="{910D2249-8CC4-6546-B527-8B47E28ED0E2}"/>
              </a:ext>
            </a:extLst>
          </p:cNvPr>
          <p:cNvPicPr>
            <a:picLocks noGrp="1" noChangeAspect="1"/>
          </p:cNvPicPr>
          <p:nvPr>
            <p:ph idx="1"/>
          </p:nvPr>
        </p:nvPicPr>
        <p:blipFill>
          <a:blip r:embed="rId2"/>
          <a:stretch>
            <a:fillRect/>
          </a:stretch>
        </p:blipFill>
        <p:spPr>
          <a:xfrm>
            <a:off x="2239766" y="1690688"/>
            <a:ext cx="7243281" cy="5122110"/>
          </a:xfrm>
        </p:spPr>
      </p:pic>
    </p:spTree>
    <p:extLst>
      <p:ext uri="{BB962C8B-B14F-4D97-AF65-F5344CB8AC3E}">
        <p14:creationId xmlns:p14="http://schemas.microsoft.com/office/powerpoint/2010/main" val="95780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6498-6BA0-2447-A835-966F6E06A7F2}"/>
              </a:ext>
            </a:extLst>
          </p:cNvPr>
          <p:cNvSpPr>
            <a:spLocks noGrp="1"/>
          </p:cNvSpPr>
          <p:nvPr>
            <p:ph type="title"/>
          </p:nvPr>
        </p:nvSpPr>
        <p:spPr>
          <a:xfrm>
            <a:off x="678094" y="154113"/>
            <a:ext cx="10675706" cy="1536576"/>
          </a:xfrm>
        </p:spPr>
        <p:txBody>
          <a:bodyPr>
            <a:normAutofit fontScale="90000"/>
          </a:bodyPr>
          <a:lstStyle/>
          <a:p>
            <a:pPr algn="ctr"/>
            <a:r>
              <a:rPr lang="en-US" b="1" cap="small" dirty="0">
                <a:solidFill>
                  <a:schemeClr val="bg1"/>
                </a:solidFill>
              </a:rPr>
              <a:t>Renewal Site Visit Checklist [Completed by Program Coordinator for Charter schools]</a:t>
            </a:r>
            <a:br>
              <a:rPr lang="en-US" b="1" cap="small" dirty="0">
                <a:solidFill>
                  <a:schemeClr val="bg1"/>
                </a:solidFill>
              </a:rPr>
            </a:br>
            <a:endParaRPr lang="en-US" dirty="0">
              <a:solidFill>
                <a:schemeClr val="bg1"/>
              </a:solidFill>
            </a:endParaRPr>
          </a:p>
        </p:txBody>
      </p:sp>
      <p:pic>
        <p:nvPicPr>
          <p:cNvPr id="5" name="Content Placeholder 4">
            <a:extLst>
              <a:ext uri="{FF2B5EF4-FFF2-40B4-BE49-F238E27FC236}">
                <a16:creationId xmlns:a16="http://schemas.microsoft.com/office/drawing/2014/main" id="{130AF37E-E5AE-4643-B910-F77D94BFAED7}"/>
              </a:ext>
            </a:extLst>
          </p:cNvPr>
          <p:cNvPicPr>
            <a:picLocks noGrp="1" noChangeAspect="1"/>
          </p:cNvPicPr>
          <p:nvPr>
            <p:ph idx="1"/>
          </p:nvPr>
        </p:nvPicPr>
        <p:blipFill>
          <a:blip r:embed="rId2"/>
          <a:stretch>
            <a:fillRect/>
          </a:stretch>
        </p:blipFill>
        <p:spPr>
          <a:xfrm>
            <a:off x="2851265" y="1594403"/>
            <a:ext cx="5735781" cy="5274614"/>
          </a:xfrm>
        </p:spPr>
      </p:pic>
    </p:spTree>
    <p:extLst>
      <p:ext uri="{BB962C8B-B14F-4D97-AF65-F5344CB8AC3E}">
        <p14:creationId xmlns:p14="http://schemas.microsoft.com/office/powerpoint/2010/main" val="223768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5F91-1DE3-2B45-AFC9-F8FA83E40A65}"/>
              </a:ext>
            </a:extLst>
          </p:cNvPr>
          <p:cNvSpPr>
            <a:spLocks noGrp="1"/>
          </p:cNvSpPr>
          <p:nvPr>
            <p:ph type="title"/>
          </p:nvPr>
        </p:nvSpPr>
        <p:spPr/>
        <p:txBody>
          <a:bodyPr>
            <a:normAutofit/>
          </a:bodyPr>
          <a:lstStyle/>
          <a:p>
            <a:pPr algn="ctr"/>
            <a:r>
              <a:rPr lang="en-US" b="1" cap="small" dirty="0">
                <a:solidFill>
                  <a:schemeClr val="bg1"/>
                </a:solidFill>
              </a:rPr>
              <a:t>Renewal Site Visit Checklist [Completed by </a:t>
            </a:r>
            <a:r>
              <a:rPr lang="en-US" b="1" cap="small" dirty="0" err="1">
                <a:solidFill>
                  <a:schemeClr val="bg1"/>
                </a:solidFill>
              </a:rPr>
              <a:t>pasco</a:t>
            </a:r>
            <a:r>
              <a:rPr lang="en-US" b="1" cap="small" dirty="0">
                <a:solidFill>
                  <a:schemeClr val="bg1"/>
                </a:solidFill>
              </a:rPr>
              <a:t> county schools renewal team] Marzano</a:t>
            </a:r>
            <a:endParaRPr lang="en-US" dirty="0"/>
          </a:p>
        </p:txBody>
      </p:sp>
      <p:pic>
        <p:nvPicPr>
          <p:cNvPr id="5" name="Content Placeholder 4">
            <a:extLst>
              <a:ext uri="{FF2B5EF4-FFF2-40B4-BE49-F238E27FC236}">
                <a16:creationId xmlns:a16="http://schemas.microsoft.com/office/drawing/2014/main" id="{1CB193C4-C6F3-C144-8095-CB50597A8595}"/>
              </a:ext>
            </a:extLst>
          </p:cNvPr>
          <p:cNvPicPr>
            <a:picLocks noGrp="1" noChangeAspect="1"/>
          </p:cNvPicPr>
          <p:nvPr>
            <p:ph idx="1"/>
          </p:nvPr>
        </p:nvPicPr>
        <p:blipFill>
          <a:blip r:embed="rId2"/>
          <a:stretch>
            <a:fillRect/>
          </a:stretch>
        </p:blipFill>
        <p:spPr>
          <a:xfrm>
            <a:off x="1587731" y="1690688"/>
            <a:ext cx="8545484" cy="5167312"/>
          </a:xfrm>
        </p:spPr>
      </p:pic>
    </p:spTree>
    <p:extLst>
      <p:ext uri="{BB962C8B-B14F-4D97-AF65-F5344CB8AC3E}">
        <p14:creationId xmlns:p14="http://schemas.microsoft.com/office/powerpoint/2010/main" val="138104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DED8-B401-C541-AA77-01C52F9EBEEC}"/>
              </a:ext>
            </a:extLst>
          </p:cNvPr>
          <p:cNvSpPr>
            <a:spLocks noGrp="1"/>
          </p:cNvSpPr>
          <p:nvPr>
            <p:ph type="title"/>
          </p:nvPr>
        </p:nvSpPr>
        <p:spPr>
          <a:xfrm>
            <a:off x="764771" y="224445"/>
            <a:ext cx="10589029" cy="1466244"/>
          </a:xfrm>
        </p:spPr>
        <p:txBody>
          <a:bodyPr>
            <a:normAutofit fontScale="90000"/>
          </a:bodyPr>
          <a:lstStyle/>
          <a:p>
            <a:pPr algn="ctr"/>
            <a:r>
              <a:rPr lang="en-US" b="1" dirty="0">
                <a:solidFill>
                  <a:schemeClr val="bg1"/>
                </a:solidFill>
              </a:rPr>
              <a:t>BOARD</a:t>
            </a:r>
            <a:r>
              <a:rPr lang="en-US" b="1" dirty="0"/>
              <a:t> </a:t>
            </a:r>
            <a:r>
              <a:rPr lang="en-US" b="1" dirty="0">
                <a:solidFill>
                  <a:schemeClr val="bg1"/>
                </a:solidFill>
              </a:rPr>
              <a:t>OF DIRECTORS:  List by name and office for each of the following years.</a:t>
            </a:r>
            <a:br>
              <a:rPr lang="en-US" dirty="0"/>
            </a:br>
            <a:endParaRPr lang="en-US" dirty="0"/>
          </a:p>
        </p:txBody>
      </p:sp>
      <p:pic>
        <p:nvPicPr>
          <p:cNvPr id="5" name="Content Placeholder 4">
            <a:extLst>
              <a:ext uri="{FF2B5EF4-FFF2-40B4-BE49-F238E27FC236}">
                <a16:creationId xmlns:a16="http://schemas.microsoft.com/office/drawing/2014/main" id="{D2A6AD7E-D9BC-334D-9340-11F4AB32DCB0}"/>
              </a:ext>
            </a:extLst>
          </p:cNvPr>
          <p:cNvPicPr>
            <a:picLocks noGrp="1" noChangeAspect="1"/>
          </p:cNvPicPr>
          <p:nvPr>
            <p:ph idx="1"/>
          </p:nvPr>
        </p:nvPicPr>
        <p:blipFill>
          <a:blip r:embed="rId2"/>
          <a:stretch>
            <a:fillRect/>
          </a:stretch>
        </p:blipFill>
        <p:spPr>
          <a:xfrm>
            <a:off x="2510444" y="1825625"/>
            <a:ext cx="7291041" cy="4807930"/>
          </a:xfrm>
        </p:spPr>
      </p:pic>
    </p:spTree>
    <p:extLst>
      <p:ext uri="{BB962C8B-B14F-4D97-AF65-F5344CB8AC3E}">
        <p14:creationId xmlns:p14="http://schemas.microsoft.com/office/powerpoint/2010/main" val="1470396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1AEE-F07C-0745-97EF-94ED1184D307}"/>
              </a:ext>
            </a:extLst>
          </p:cNvPr>
          <p:cNvSpPr>
            <a:spLocks noGrp="1"/>
          </p:cNvSpPr>
          <p:nvPr>
            <p:ph type="title"/>
          </p:nvPr>
        </p:nvSpPr>
        <p:spPr/>
        <p:txBody>
          <a:bodyPr/>
          <a:lstStyle/>
          <a:p>
            <a:pPr algn="ctr"/>
            <a:r>
              <a:rPr lang="en-US" dirty="0">
                <a:solidFill>
                  <a:schemeClr val="bg1"/>
                </a:solidFill>
              </a:rPr>
              <a:t>School Administration</a:t>
            </a:r>
          </a:p>
        </p:txBody>
      </p:sp>
      <p:pic>
        <p:nvPicPr>
          <p:cNvPr id="5" name="Content Placeholder 4">
            <a:extLst>
              <a:ext uri="{FF2B5EF4-FFF2-40B4-BE49-F238E27FC236}">
                <a16:creationId xmlns:a16="http://schemas.microsoft.com/office/drawing/2014/main" id="{97440CFF-9D91-7E40-B247-B8380F5ED52E}"/>
              </a:ext>
            </a:extLst>
          </p:cNvPr>
          <p:cNvPicPr>
            <a:picLocks noGrp="1" noChangeAspect="1"/>
          </p:cNvPicPr>
          <p:nvPr>
            <p:ph idx="1"/>
          </p:nvPr>
        </p:nvPicPr>
        <p:blipFill>
          <a:blip r:embed="rId2"/>
          <a:stretch>
            <a:fillRect/>
          </a:stretch>
        </p:blipFill>
        <p:spPr>
          <a:xfrm>
            <a:off x="1466850" y="2858294"/>
            <a:ext cx="9258300" cy="2286000"/>
          </a:xfrm>
        </p:spPr>
      </p:pic>
    </p:spTree>
    <p:extLst>
      <p:ext uri="{BB962C8B-B14F-4D97-AF65-F5344CB8AC3E}">
        <p14:creationId xmlns:p14="http://schemas.microsoft.com/office/powerpoint/2010/main" val="16199456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39031DA5DFF4784A53C0D79632196" ma:contentTypeVersion="10" ma:contentTypeDescription="Create a new document." ma:contentTypeScope="" ma:versionID="9c0379953241b22d8e8084121bdf25fa">
  <xsd:schema xmlns:xsd="http://www.w3.org/2001/XMLSchema" xmlns:xs="http://www.w3.org/2001/XMLSchema" xmlns:p="http://schemas.microsoft.com/office/2006/metadata/properties" xmlns:ns2="c7e9adad-01ce-427b-b0bc-409ca9ee3df5" xmlns:ns3="91a39e63-10c9-4bb6-8b97-4344c8e0dca9" targetNamespace="http://schemas.microsoft.com/office/2006/metadata/properties" ma:root="true" ma:fieldsID="0e3e274b4de0d5c95b171474eb57e419" ns2:_="" ns3:_="">
    <xsd:import namespace="c7e9adad-01ce-427b-b0bc-409ca9ee3df5"/>
    <xsd:import namespace="91a39e63-10c9-4bb6-8b97-4344c8e0dca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e9adad-01ce-427b-b0bc-409ca9ee3df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a39e63-10c9-4bb6-8b97-4344c8e0dc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E9C2B8-5036-469B-921B-F4A3B0B16B6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FC15AF5-5ACF-4A70-9A82-7289AA040C75}">
  <ds:schemaRefs>
    <ds:schemaRef ds:uri="http://schemas.microsoft.com/sharepoint/v3/contenttype/forms"/>
  </ds:schemaRefs>
</ds:datastoreItem>
</file>

<file path=customXml/itemProps3.xml><?xml version="1.0" encoding="utf-8"?>
<ds:datastoreItem xmlns:ds="http://schemas.openxmlformats.org/officeDocument/2006/customXml" ds:itemID="{0BE2623B-D83D-4E45-A02B-C375A4FCF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e9adad-01ce-427b-b0bc-409ca9ee3df5"/>
    <ds:schemaRef ds:uri="91a39e63-10c9-4bb6-8b97-4344c8e0dc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343</TotalTime>
  <Words>431</Words>
  <Application>Microsoft Macintosh PowerPoint</Application>
  <PresentationFormat>Widescreen</PresentationFormat>
  <Paragraphs>53</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Times</vt:lpstr>
      <vt:lpstr>Times New Roman</vt:lpstr>
      <vt:lpstr>Wingdings</vt:lpstr>
      <vt:lpstr>Office Theme</vt:lpstr>
      <vt:lpstr>PowerPoint Presentation</vt:lpstr>
      <vt:lpstr>Introduction</vt:lpstr>
      <vt:lpstr>Introduction Continued</vt:lpstr>
      <vt:lpstr>Timeline of Events</vt:lpstr>
      <vt:lpstr>Timeline of Events</vt:lpstr>
      <vt:lpstr>Renewal Site Visit Checklist [Completed by Program Coordinator for Charter schools] </vt:lpstr>
      <vt:lpstr>Renewal Site Visit Checklist [Completed by pasco county schools renewal team] Marzano</vt:lpstr>
      <vt:lpstr>BOARD OF DIRECTORS:  List by name and office for each of the following years. </vt:lpstr>
      <vt:lpstr>School Administration</vt:lpstr>
      <vt:lpstr>Appendices</vt:lpstr>
      <vt:lpstr>Evaluation of Indicators </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Continued</vt:lpstr>
      <vt:lpstr>Evaluation of Indicators -Exhibits</vt:lpstr>
      <vt:lpstr>Evaluation of Indicators -Exhibits</vt:lpstr>
      <vt:lpstr>Evaluation of Indicators -Exhibits</vt:lpstr>
      <vt:lpstr>Evaluation of Indicators -Exhibits</vt:lpstr>
      <vt:lpstr>Evaluation of Indicators -Exhibits</vt:lpstr>
      <vt:lpstr>Evaluation of Indicators -Exhibits</vt:lpstr>
      <vt:lpstr>Evaluation of Indicators -Exhibits</vt:lpstr>
      <vt:lpstr>Renewal Charter Contract </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Nixon</dc:creator>
  <cp:lastModifiedBy>Jeffrey Allan Yungmann</cp:lastModifiedBy>
  <cp:revision>21</cp:revision>
  <dcterms:created xsi:type="dcterms:W3CDTF">2016-12-02T15:50:05Z</dcterms:created>
  <dcterms:modified xsi:type="dcterms:W3CDTF">2021-04-15T12:58:25Z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0x01010024939031DA5DFF4784A53C0D79632196</vt:lpwstr>
  </property>
</Properties>
</file>