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 id="2147483795" r:id="rId2"/>
    <p:sldMasterId id="2147483807" r:id="rId3"/>
  </p:sldMasterIdLst>
  <p:notesMasterIdLst>
    <p:notesMasterId r:id="rId17"/>
  </p:notesMasterIdLst>
  <p:sldIdLst>
    <p:sldId id="296" r:id="rId4"/>
    <p:sldId id="431" r:id="rId5"/>
    <p:sldId id="428" r:id="rId6"/>
    <p:sldId id="279" r:id="rId7"/>
    <p:sldId id="267" r:id="rId8"/>
    <p:sldId id="270" r:id="rId9"/>
    <p:sldId id="314" r:id="rId10"/>
    <p:sldId id="282" r:id="rId11"/>
    <p:sldId id="276" r:id="rId12"/>
    <p:sldId id="277" r:id="rId13"/>
    <p:sldId id="325" r:id="rId14"/>
    <p:sldId id="326" r:id="rId15"/>
    <p:sldId id="29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Wendling" initials="HW" lastIdx="2" clrIdx="0">
    <p:extLst>
      <p:ext uri="{19B8F6BF-5375-455C-9EA6-DF929625EA0E}">
        <p15:presenceInfo xmlns:p15="http://schemas.microsoft.com/office/powerpoint/2012/main" userId="S-1-5-21-2519616483-365940545-1601823122-3154" providerId="AD"/>
      </p:ext>
    </p:extLst>
  </p:cmAuthor>
  <p:cmAuthor id="2" name="Melissa Brady" initials="MB" lastIdx="1" clrIdx="1">
    <p:extLst>
      <p:ext uri="{19B8F6BF-5375-455C-9EA6-DF929625EA0E}">
        <p15:presenceInfo xmlns:p15="http://schemas.microsoft.com/office/powerpoint/2012/main" userId="Melissa Bra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481"/>
    <a:srgbClr val="080808"/>
    <a:srgbClr val="404769"/>
    <a:srgbClr val="FF6600"/>
    <a:srgbClr val="42BA97"/>
    <a:srgbClr val="B3E4D6"/>
    <a:srgbClr val="3E8853"/>
    <a:srgbClr val="28C4CC"/>
    <a:srgbClr val="D9E0E6"/>
    <a:srgbClr val="4348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48A913-AC47-4B63-A50F-26096ABEA0A1}" v="274" dt="2021-12-07T15:51:58.817"/>
    <p1510:client id="{E0DBA639-DD9A-C81D-D789-CB1AFFA00786}" v="19" vWet="20" dt="2021-12-07T15:42:57.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Brady" userId="f8cabdf6-58b9-492b-8158-6f121d29c418" providerId="ADAL" clId="{5348A913-AC47-4B63-A50F-26096ABEA0A1}"/>
    <pc:docChg chg="undo redo custSel addSld delSld modSld">
      <pc:chgData name="Melissa Brady" userId="f8cabdf6-58b9-492b-8158-6f121d29c418" providerId="ADAL" clId="{5348A913-AC47-4B63-A50F-26096ABEA0A1}" dt="2021-12-07T15:51:58.817" v="1382" actId="1076"/>
      <pc:docMkLst>
        <pc:docMk/>
      </pc:docMkLst>
      <pc:sldChg chg="del">
        <pc:chgData name="Melissa Brady" userId="f8cabdf6-58b9-492b-8158-6f121d29c418" providerId="ADAL" clId="{5348A913-AC47-4B63-A50F-26096ABEA0A1}" dt="2021-12-02T19:12:17.440" v="48" actId="47"/>
        <pc:sldMkLst>
          <pc:docMk/>
          <pc:sldMk cId="4120832043" sldId="258"/>
        </pc:sldMkLst>
      </pc:sldChg>
      <pc:sldChg chg="delSp modSp add mod">
        <pc:chgData name="Melissa Brady" userId="f8cabdf6-58b9-492b-8158-6f121d29c418" providerId="ADAL" clId="{5348A913-AC47-4B63-A50F-26096ABEA0A1}" dt="2021-12-06T18:46:00.899" v="313" actId="20577"/>
        <pc:sldMkLst>
          <pc:docMk/>
          <pc:sldMk cId="119569717" sldId="267"/>
        </pc:sldMkLst>
        <pc:spChg chg="mod">
          <ac:chgData name="Melissa Brady" userId="f8cabdf6-58b9-492b-8158-6f121d29c418" providerId="ADAL" clId="{5348A913-AC47-4B63-A50F-26096ABEA0A1}" dt="2021-12-06T18:46:00.899" v="313" actId="20577"/>
          <ac:spMkLst>
            <pc:docMk/>
            <pc:sldMk cId="119569717" sldId="267"/>
            <ac:spMk id="26" creationId="{826CCB9E-778F-4F69-8540-020C2A6D4A2F}"/>
          </ac:spMkLst>
        </pc:spChg>
        <pc:spChg chg="del">
          <ac:chgData name="Melissa Brady" userId="f8cabdf6-58b9-492b-8158-6f121d29c418" providerId="ADAL" clId="{5348A913-AC47-4B63-A50F-26096ABEA0A1}" dt="2021-12-06T18:45:55.788" v="310" actId="478"/>
          <ac:spMkLst>
            <pc:docMk/>
            <pc:sldMk cId="119569717" sldId="267"/>
            <ac:spMk id="30" creationId="{1CCB82DE-D67B-4E49-AD97-491DB62ACAD4}"/>
          </ac:spMkLst>
        </pc:spChg>
      </pc:sldChg>
      <pc:sldChg chg="delSp modSp add mod">
        <pc:chgData name="Melissa Brady" userId="f8cabdf6-58b9-492b-8158-6f121d29c418" providerId="ADAL" clId="{5348A913-AC47-4B63-A50F-26096ABEA0A1}" dt="2021-12-06T18:42:05.385" v="203" actId="1076"/>
        <pc:sldMkLst>
          <pc:docMk/>
          <pc:sldMk cId="608794016" sldId="270"/>
        </pc:sldMkLst>
        <pc:spChg chg="mod">
          <ac:chgData name="Melissa Brady" userId="f8cabdf6-58b9-492b-8158-6f121d29c418" providerId="ADAL" clId="{5348A913-AC47-4B63-A50F-26096ABEA0A1}" dt="2021-12-06T18:42:05.385" v="203" actId="1076"/>
          <ac:spMkLst>
            <pc:docMk/>
            <pc:sldMk cId="608794016" sldId="270"/>
            <ac:spMk id="2" creationId="{9258CC58-4955-4A4E-9B2B-794BFD56C40B}"/>
          </ac:spMkLst>
        </pc:spChg>
        <pc:graphicFrameChg chg="del modGraphic">
          <ac:chgData name="Melissa Brady" userId="f8cabdf6-58b9-492b-8158-6f121d29c418" providerId="ADAL" clId="{5348A913-AC47-4B63-A50F-26096ABEA0A1}" dt="2021-12-06T18:41:36.378" v="198" actId="478"/>
          <ac:graphicFrameMkLst>
            <pc:docMk/>
            <pc:sldMk cId="608794016" sldId="270"/>
            <ac:graphicFrameMk id="4" creationId="{3A8B833F-3EA6-4D03-9675-F3FC9AD1CFFC}"/>
          </ac:graphicFrameMkLst>
        </pc:graphicFrameChg>
      </pc:sldChg>
      <pc:sldChg chg="add del">
        <pc:chgData name="Melissa Brady" userId="f8cabdf6-58b9-492b-8158-6f121d29c418" providerId="ADAL" clId="{5348A913-AC47-4B63-A50F-26096ABEA0A1}" dt="2021-12-06T19:28:36.928" v="884" actId="47"/>
        <pc:sldMkLst>
          <pc:docMk/>
          <pc:sldMk cId="4130750327" sldId="273"/>
        </pc:sldMkLst>
      </pc:sldChg>
      <pc:sldChg chg="modSp add mod">
        <pc:chgData name="Melissa Brady" userId="f8cabdf6-58b9-492b-8158-6f121d29c418" providerId="ADAL" clId="{5348A913-AC47-4B63-A50F-26096ABEA0A1}" dt="2021-12-06T19:27:50.786" v="880" actId="207"/>
        <pc:sldMkLst>
          <pc:docMk/>
          <pc:sldMk cId="2818317032" sldId="276"/>
        </pc:sldMkLst>
        <pc:spChg chg="mod">
          <ac:chgData name="Melissa Brady" userId="f8cabdf6-58b9-492b-8158-6f121d29c418" providerId="ADAL" clId="{5348A913-AC47-4B63-A50F-26096ABEA0A1}" dt="2021-12-06T19:27:44.607" v="879" actId="207"/>
          <ac:spMkLst>
            <pc:docMk/>
            <pc:sldMk cId="2818317032" sldId="276"/>
            <ac:spMk id="2" creationId="{05CFA2FD-91F9-4DD9-B8BB-218632E6384C}"/>
          </ac:spMkLst>
        </pc:spChg>
        <pc:spChg chg="mod">
          <ac:chgData name="Melissa Brady" userId="f8cabdf6-58b9-492b-8158-6f121d29c418" providerId="ADAL" clId="{5348A913-AC47-4B63-A50F-26096ABEA0A1}" dt="2021-12-06T19:27:50.786" v="880" actId="207"/>
          <ac:spMkLst>
            <pc:docMk/>
            <pc:sldMk cId="2818317032" sldId="276"/>
            <ac:spMk id="8" creationId="{F5121262-A13D-4B1B-9123-E2A89E53B6DF}"/>
          </ac:spMkLst>
        </pc:spChg>
      </pc:sldChg>
      <pc:sldChg chg="modSp add mod">
        <pc:chgData name="Melissa Brady" userId="f8cabdf6-58b9-492b-8158-6f121d29c418" providerId="ADAL" clId="{5348A913-AC47-4B63-A50F-26096ABEA0A1}" dt="2021-12-06T19:28:17.956" v="883" actId="207"/>
        <pc:sldMkLst>
          <pc:docMk/>
          <pc:sldMk cId="2587836456" sldId="277"/>
        </pc:sldMkLst>
        <pc:spChg chg="mod">
          <ac:chgData name="Melissa Brady" userId="f8cabdf6-58b9-492b-8158-6f121d29c418" providerId="ADAL" clId="{5348A913-AC47-4B63-A50F-26096ABEA0A1}" dt="2021-12-06T19:28:14.149" v="882" actId="255"/>
          <ac:spMkLst>
            <pc:docMk/>
            <pc:sldMk cId="2587836456" sldId="277"/>
            <ac:spMk id="2" creationId="{05CFA2FD-91F9-4DD9-B8BB-218632E6384C}"/>
          </ac:spMkLst>
        </pc:spChg>
        <pc:spChg chg="mod">
          <ac:chgData name="Melissa Brady" userId="f8cabdf6-58b9-492b-8158-6f121d29c418" providerId="ADAL" clId="{5348A913-AC47-4B63-A50F-26096ABEA0A1}" dt="2021-12-06T19:28:17.956" v="883" actId="207"/>
          <ac:spMkLst>
            <pc:docMk/>
            <pc:sldMk cId="2587836456" sldId="277"/>
            <ac:spMk id="8" creationId="{F5121262-A13D-4B1B-9123-E2A89E53B6DF}"/>
          </ac:spMkLst>
        </pc:spChg>
      </pc:sldChg>
      <pc:sldChg chg="delSp modSp add mod">
        <pc:chgData name="Melissa Brady" userId="f8cabdf6-58b9-492b-8158-6f121d29c418" providerId="ADAL" clId="{5348A913-AC47-4B63-A50F-26096ABEA0A1}" dt="2021-12-06T18:45:47.522" v="309" actId="207"/>
        <pc:sldMkLst>
          <pc:docMk/>
          <pc:sldMk cId="3662534521" sldId="279"/>
        </pc:sldMkLst>
        <pc:spChg chg="mod">
          <ac:chgData name="Melissa Brady" userId="f8cabdf6-58b9-492b-8158-6f121d29c418" providerId="ADAL" clId="{5348A913-AC47-4B63-A50F-26096ABEA0A1}" dt="2021-12-06T18:44:25.050" v="299" actId="255"/>
          <ac:spMkLst>
            <pc:docMk/>
            <pc:sldMk cId="3662534521" sldId="279"/>
            <ac:spMk id="2" creationId="{05CFA2FD-91F9-4DD9-B8BB-218632E6384C}"/>
          </ac:spMkLst>
        </pc:spChg>
        <pc:spChg chg="mod">
          <ac:chgData name="Melissa Brady" userId="f8cabdf6-58b9-492b-8158-6f121d29c418" providerId="ADAL" clId="{5348A913-AC47-4B63-A50F-26096ABEA0A1}" dt="2021-12-06T18:44:45.669" v="302" actId="20577"/>
          <ac:spMkLst>
            <pc:docMk/>
            <pc:sldMk cId="3662534521" sldId="279"/>
            <ac:spMk id="7" creationId="{BBF0A872-1319-4FE3-8904-E4020A6D88E1}"/>
          </ac:spMkLst>
        </pc:spChg>
        <pc:spChg chg="mod">
          <ac:chgData name="Melissa Brady" userId="f8cabdf6-58b9-492b-8158-6f121d29c418" providerId="ADAL" clId="{5348A913-AC47-4B63-A50F-26096ABEA0A1}" dt="2021-12-06T18:45:47.522" v="309" actId="207"/>
          <ac:spMkLst>
            <pc:docMk/>
            <pc:sldMk cId="3662534521" sldId="279"/>
            <ac:spMk id="8" creationId="{F5121262-A13D-4B1B-9123-E2A89E53B6DF}"/>
          </ac:spMkLst>
        </pc:spChg>
        <pc:spChg chg="del">
          <ac:chgData name="Melissa Brady" userId="f8cabdf6-58b9-492b-8158-6f121d29c418" providerId="ADAL" clId="{5348A913-AC47-4B63-A50F-26096ABEA0A1}" dt="2021-12-06T18:39:07.994" v="176" actId="478"/>
          <ac:spMkLst>
            <pc:docMk/>
            <pc:sldMk cId="3662534521" sldId="279"/>
            <ac:spMk id="11" creationId="{D2B8CDA5-ADEE-4521-B1FB-90AF13323A20}"/>
          </ac:spMkLst>
        </pc:spChg>
      </pc:sldChg>
      <pc:sldChg chg="addSp delSp modSp add mod">
        <pc:chgData name="Melissa Brady" userId="f8cabdf6-58b9-492b-8158-6f121d29c418" providerId="ADAL" clId="{5348A913-AC47-4B63-A50F-26096ABEA0A1}" dt="2021-12-06T19:10:50.937" v="758" actId="1076"/>
        <pc:sldMkLst>
          <pc:docMk/>
          <pc:sldMk cId="1916961191" sldId="282"/>
        </pc:sldMkLst>
        <pc:spChg chg="mod">
          <ac:chgData name="Melissa Brady" userId="f8cabdf6-58b9-492b-8158-6f121d29c418" providerId="ADAL" clId="{5348A913-AC47-4B63-A50F-26096ABEA0A1}" dt="2021-12-06T18:43:39.041" v="295" actId="207"/>
          <ac:spMkLst>
            <pc:docMk/>
            <pc:sldMk cId="1916961191" sldId="282"/>
            <ac:spMk id="2" creationId="{4CD86654-9D48-4D9A-AB73-1F42C0330A52}"/>
          </ac:spMkLst>
        </pc:spChg>
        <pc:spChg chg="del">
          <ac:chgData name="Melissa Brady" userId="f8cabdf6-58b9-492b-8158-6f121d29c418" providerId="ADAL" clId="{5348A913-AC47-4B63-A50F-26096ABEA0A1}" dt="2021-12-06T18:43:19.259" v="284" actId="478"/>
          <ac:spMkLst>
            <pc:docMk/>
            <pc:sldMk cId="1916961191" sldId="282"/>
            <ac:spMk id="4" creationId="{10B60E3C-7A36-48D9-8354-B464C302A313}"/>
          </ac:spMkLst>
        </pc:spChg>
        <pc:spChg chg="add mod">
          <ac:chgData name="Melissa Brady" userId="f8cabdf6-58b9-492b-8158-6f121d29c418" providerId="ADAL" clId="{5348A913-AC47-4B63-A50F-26096ABEA0A1}" dt="2021-12-06T19:10:50.937" v="758" actId="1076"/>
          <ac:spMkLst>
            <pc:docMk/>
            <pc:sldMk cId="1916961191" sldId="282"/>
            <ac:spMk id="5" creationId="{AC16D752-C4B7-4EC3-89E5-4AA006F789B1}"/>
          </ac:spMkLst>
        </pc:spChg>
        <pc:spChg chg="add mod">
          <ac:chgData name="Melissa Brady" userId="f8cabdf6-58b9-492b-8158-6f121d29c418" providerId="ADAL" clId="{5348A913-AC47-4B63-A50F-26096ABEA0A1}" dt="2021-12-06T19:10:46.840" v="756" actId="1076"/>
          <ac:spMkLst>
            <pc:docMk/>
            <pc:sldMk cId="1916961191" sldId="282"/>
            <ac:spMk id="7" creationId="{5D321F48-FE81-4E8E-BF31-A943728DC605}"/>
          </ac:spMkLst>
        </pc:spChg>
        <pc:spChg chg="add mod">
          <ac:chgData name="Melissa Brady" userId="f8cabdf6-58b9-492b-8158-6f121d29c418" providerId="ADAL" clId="{5348A913-AC47-4B63-A50F-26096ABEA0A1}" dt="2021-12-06T19:09:31.700" v="746" actId="20577"/>
          <ac:spMkLst>
            <pc:docMk/>
            <pc:sldMk cId="1916961191" sldId="282"/>
            <ac:spMk id="9" creationId="{3084E108-F1F2-4E2B-816E-9FE5E24AE612}"/>
          </ac:spMkLst>
        </pc:spChg>
        <pc:spChg chg="add mod">
          <ac:chgData name="Melissa Brady" userId="f8cabdf6-58b9-492b-8158-6f121d29c418" providerId="ADAL" clId="{5348A913-AC47-4B63-A50F-26096ABEA0A1}" dt="2021-12-06T19:09:43.830" v="747" actId="1076"/>
          <ac:spMkLst>
            <pc:docMk/>
            <pc:sldMk cId="1916961191" sldId="282"/>
            <ac:spMk id="11" creationId="{36F66D61-8267-4881-89AC-FC5725E5E5B2}"/>
          </ac:spMkLst>
        </pc:spChg>
        <pc:spChg chg="add mod">
          <ac:chgData name="Melissa Brady" userId="f8cabdf6-58b9-492b-8158-6f121d29c418" providerId="ADAL" clId="{5348A913-AC47-4B63-A50F-26096ABEA0A1}" dt="2021-12-06T19:09:52.609" v="749" actId="20577"/>
          <ac:spMkLst>
            <pc:docMk/>
            <pc:sldMk cId="1916961191" sldId="282"/>
            <ac:spMk id="13" creationId="{A5159E31-CC44-4029-A59B-B92FC958ADA1}"/>
          </ac:spMkLst>
        </pc:spChg>
        <pc:spChg chg="add mod">
          <ac:chgData name="Melissa Brady" userId="f8cabdf6-58b9-492b-8158-6f121d29c418" providerId="ADAL" clId="{5348A913-AC47-4B63-A50F-26096ABEA0A1}" dt="2021-12-06T19:10:01.391" v="750" actId="1076"/>
          <ac:spMkLst>
            <pc:docMk/>
            <pc:sldMk cId="1916961191" sldId="282"/>
            <ac:spMk id="15" creationId="{7514DEDF-FEE9-4472-AF47-47B8A514A61D}"/>
          </ac:spMkLst>
        </pc:spChg>
        <pc:graphicFrameChg chg="mod modGraphic">
          <ac:chgData name="Melissa Brady" userId="f8cabdf6-58b9-492b-8158-6f121d29c418" providerId="ADAL" clId="{5348A913-AC47-4B63-A50F-26096ABEA0A1}" dt="2021-12-06T19:05:34.925" v="648" actId="1076"/>
          <ac:graphicFrameMkLst>
            <pc:docMk/>
            <pc:sldMk cId="1916961191" sldId="282"/>
            <ac:graphicFrameMk id="3" creationId="{BE473E96-A798-406F-8568-DC805EA8958C}"/>
          </ac:graphicFrameMkLst>
        </pc:graphicFrameChg>
        <pc:picChg chg="add mod">
          <ac:chgData name="Melissa Brady" userId="f8cabdf6-58b9-492b-8158-6f121d29c418" providerId="ADAL" clId="{5348A913-AC47-4B63-A50F-26096ABEA0A1}" dt="2021-12-06T19:10:40.007" v="754" actId="1076"/>
          <ac:picMkLst>
            <pc:docMk/>
            <pc:sldMk cId="1916961191" sldId="282"/>
            <ac:picMk id="6" creationId="{90752270-A723-48F3-A0AB-60C66F22DCF0}"/>
          </ac:picMkLst>
        </pc:picChg>
      </pc:sldChg>
      <pc:sldChg chg="add del">
        <pc:chgData name="Melissa Brady" userId="f8cabdf6-58b9-492b-8158-6f121d29c418" providerId="ADAL" clId="{5348A913-AC47-4B63-A50F-26096ABEA0A1}" dt="2021-12-06T18:39:52.453" v="178" actId="2696"/>
        <pc:sldMkLst>
          <pc:docMk/>
          <pc:sldMk cId="2949270864" sldId="288"/>
        </pc:sldMkLst>
      </pc:sldChg>
      <pc:sldChg chg="add del">
        <pc:chgData name="Melissa Brady" userId="f8cabdf6-58b9-492b-8158-6f121d29c418" providerId="ADAL" clId="{5348A913-AC47-4B63-A50F-26096ABEA0A1}" dt="2021-12-06T18:40:08.507" v="180" actId="2696"/>
        <pc:sldMkLst>
          <pc:docMk/>
          <pc:sldMk cId="1784055547" sldId="289"/>
        </pc:sldMkLst>
      </pc:sldChg>
      <pc:sldChg chg="add del">
        <pc:chgData name="Melissa Brady" userId="f8cabdf6-58b9-492b-8158-6f121d29c418" providerId="ADAL" clId="{5348A913-AC47-4B63-A50F-26096ABEA0A1}" dt="2021-12-06T19:27:19.486" v="875" actId="2696"/>
        <pc:sldMkLst>
          <pc:docMk/>
          <pc:sldMk cId="3530224071" sldId="292"/>
        </pc:sldMkLst>
      </pc:sldChg>
      <pc:sldChg chg="modSp add mod">
        <pc:chgData name="Melissa Brady" userId="f8cabdf6-58b9-492b-8158-6f121d29c418" providerId="ADAL" clId="{5348A913-AC47-4B63-A50F-26096ABEA0A1}" dt="2021-12-06T19:42:38.422" v="1122" actId="207"/>
        <pc:sldMkLst>
          <pc:docMk/>
          <pc:sldMk cId="2581368456" sldId="293"/>
        </pc:sldMkLst>
        <pc:spChg chg="mod">
          <ac:chgData name="Melissa Brady" userId="f8cabdf6-58b9-492b-8158-6f121d29c418" providerId="ADAL" clId="{5348A913-AC47-4B63-A50F-26096ABEA0A1}" dt="2021-12-06T19:42:38.422" v="1122" actId="207"/>
          <ac:spMkLst>
            <pc:docMk/>
            <pc:sldMk cId="2581368456" sldId="293"/>
            <ac:spMk id="9" creationId="{519F8C99-A90E-4446-94A7-D5AAF62729B8}"/>
          </ac:spMkLst>
        </pc:spChg>
      </pc:sldChg>
      <pc:sldChg chg="add del">
        <pc:chgData name="Melissa Brady" userId="f8cabdf6-58b9-492b-8158-6f121d29c418" providerId="ADAL" clId="{5348A913-AC47-4B63-A50F-26096ABEA0A1}" dt="2021-12-06T19:13:10.278" v="765"/>
        <pc:sldMkLst>
          <pc:docMk/>
          <pc:sldMk cId="218721450" sldId="296"/>
        </pc:sldMkLst>
      </pc:sldChg>
      <pc:sldChg chg="delSp modSp add del mod setBg delDesignElem">
        <pc:chgData name="Melissa Brady" userId="f8cabdf6-58b9-492b-8158-6f121d29c418" providerId="ADAL" clId="{5348A913-AC47-4B63-A50F-26096ABEA0A1}" dt="2021-12-06T19:14:57.788" v="846" actId="1076"/>
        <pc:sldMkLst>
          <pc:docMk/>
          <pc:sldMk cId="397680686" sldId="296"/>
        </pc:sldMkLst>
        <pc:spChg chg="mod">
          <ac:chgData name="Melissa Brady" userId="f8cabdf6-58b9-492b-8158-6f121d29c418" providerId="ADAL" clId="{5348A913-AC47-4B63-A50F-26096ABEA0A1}" dt="2021-12-06T19:14:27.616" v="843" actId="20577"/>
          <ac:spMkLst>
            <pc:docMk/>
            <pc:sldMk cId="397680686" sldId="296"/>
            <ac:spMk id="2" creationId="{03FC9F05-CBE6-4958-AFF0-B77398DD7B4A}"/>
          </ac:spMkLst>
        </pc:spChg>
        <pc:spChg chg="mod">
          <ac:chgData name="Melissa Brady" userId="f8cabdf6-58b9-492b-8158-6f121d29c418" providerId="ADAL" clId="{5348A913-AC47-4B63-A50F-26096ABEA0A1}" dt="2021-12-06T19:14:17.100" v="824" actId="20577"/>
          <ac:spMkLst>
            <pc:docMk/>
            <pc:sldMk cId="397680686" sldId="296"/>
            <ac:spMk id="3" creationId="{330B84A0-EAC6-4EC1-8D2C-E5A2275CFBEE}"/>
          </ac:spMkLst>
        </pc:spChg>
        <pc:spChg chg="del">
          <ac:chgData name="Melissa Brady" userId="f8cabdf6-58b9-492b-8158-6f121d29c418" providerId="ADAL" clId="{5348A913-AC47-4B63-A50F-26096ABEA0A1}" dt="2021-12-06T19:12:48.724" v="760"/>
          <ac:spMkLst>
            <pc:docMk/>
            <pc:sldMk cId="397680686" sldId="296"/>
            <ac:spMk id="8" creationId="{FBDCECDC-EEE3-4128-AA5E-82A8C08796E8}"/>
          </ac:spMkLst>
        </pc:spChg>
        <pc:spChg chg="del">
          <ac:chgData name="Melissa Brady" userId="f8cabdf6-58b9-492b-8158-6f121d29c418" providerId="ADAL" clId="{5348A913-AC47-4B63-A50F-26096ABEA0A1}" dt="2021-12-06T19:12:48.724" v="760"/>
          <ac:spMkLst>
            <pc:docMk/>
            <pc:sldMk cId="397680686" sldId="296"/>
            <ac:spMk id="10" creationId="{1F3985C0-E548-44D2-B30E-F3E42DADE133}"/>
          </ac:spMkLst>
        </pc:spChg>
        <pc:spChg chg="del">
          <ac:chgData name="Melissa Brady" userId="f8cabdf6-58b9-492b-8158-6f121d29c418" providerId="ADAL" clId="{5348A913-AC47-4B63-A50F-26096ABEA0A1}" dt="2021-12-06T19:12:48.724" v="760"/>
          <ac:spMkLst>
            <pc:docMk/>
            <pc:sldMk cId="397680686" sldId="296"/>
            <ac:spMk id="12" creationId="{4260EDE0-989C-4E16-AF94-F652294D828E}"/>
          </ac:spMkLst>
        </pc:spChg>
        <pc:picChg chg="mod">
          <ac:chgData name="Melissa Brady" userId="f8cabdf6-58b9-492b-8158-6f121d29c418" providerId="ADAL" clId="{5348A913-AC47-4B63-A50F-26096ABEA0A1}" dt="2021-12-06T19:14:57.788" v="846" actId="1076"/>
          <ac:picMkLst>
            <pc:docMk/>
            <pc:sldMk cId="397680686" sldId="296"/>
            <ac:picMk id="13" creationId="{3241053D-5507-44CE-A465-64753C7BC8B4}"/>
          </ac:picMkLst>
        </pc:picChg>
      </pc:sldChg>
      <pc:sldChg chg="add del">
        <pc:chgData name="Melissa Brady" userId="f8cabdf6-58b9-492b-8158-6f121d29c418" providerId="ADAL" clId="{5348A913-AC47-4B63-A50F-26096ABEA0A1}" dt="2021-12-06T19:13:12.358" v="767"/>
        <pc:sldMkLst>
          <pc:docMk/>
          <pc:sldMk cId="967677502" sldId="296"/>
        </pc:sldMkLst>
      </pc:sldChg>
      <pc:sldChg chg="add del">
        <pc:chgData name="Melissa Brady" userId="f8cabdf6-58b9-492b-8158-6f121d29c418" providerId="ADAL" clId="{5348A913-AC47-4B63-A50F-26096ABEA0A1}" dt="2021-12-06T19:13:07.125" v="763"/>
        <pc:sldMkLst>
          <pc:docMk/>
          <pc:sldMk cId="3632920419" sldId="296"/>
        </pc:sldMkLst>
      </pc:sldChg>
      <pc:sldChg chg="delSp modSp del mod">
        <pc:chgData name="Melissa Brady" userId="f8cabdf6-58b9-492b-8158-6f121d29c418" providerId="ADAL" clId="{5348A913-AC47-4B63-A50F-26096ABEA0A1}" dt="2021-12-06T19:14:35.849" v="844" actId="2696"/>
        <pc:sldMkLst>
          <pc:docMk/>
          <pc:sldMk cId="3130051010" sldId="303"/>
        </pc:sldMkLst>
        <pc:spChg chg="del">
          <ac:chgData name="Melissa Brady" userId="f8cabdf6-58b9-492b-8158-6f121d29c418" providerId="ADAL" clId="{5348A913-AC47-4B63-A50F-26096ABEA0A1}" dt="2021-12-02T19:09:46.399" v="0" actId="478"/>
          <ac:spMkLst>
            <pc:docMk/>
            <pc:sldMk cId="3130051010" sldId="303"/>
            <ac:spMk id="3" creationId="{D347000D-B1F2-45DA-88EF-B40B052B16D6}"/>
          </ac:spMkLst>
        </pc:spChg>
        <pc:spChg chg="mod">
          <ac:chgData name="Melissa Brady" userId="f8cabdf6-58b9-492b-8158-6f121d29c418" providerId="ADAL" clId="{5348A913-AC47-4B63-A50F-26096ABEA0A1}" dt="2021-12-02T19:10:40.234" v="24" actId="1076"/>
          <ac:spMkLst>
            <pc:docMk/>
            <pc:sldMk cId="3130051010" sldId="303"/>
            <ac:spMk id="5" creationId="{F17D32A5-5CBE-4CE6-8374-7D39F56B1987}"/>
          </ac:spMkLst>
        </pc:spChg>
        <pc:spChg chg="mod">
          <ac:chgData name="Melissa Brady" userId="f8cabdf6-58b9-492b-8158-6f121d29c418" providerId="ADAL" clId="{5348A913-AC47-4B63-A50F-26096ABEA0A1}" dt="2021-12-02T19:11:24.195" v="46" actId="1076"/>
          <ac:spMkLst>
            <pc:docMk/>
            <pc:sldMk cId="3130051010" sldId="303"/>
            <ac:spMk id="6" creationId="{983411D9-4E82-4DE0-8B60-59B82BB08FDF}"/>
          </ac:spMkLst>
        </pc:spChg>
        <pc:spChg chg="del mod">
          <ac:chgData name="Melissa Brady" userId="f8cabdf6-58b9-492b-8158-6f121d29c418" providerId="ADAL" clId="{5348A913-AC47-4B63-A50F-26096ABEA0A1}" dt="2021-12-02T19:11:15.035" v="45" actId="478"/>
          <ac:spMkLst>
            <pc:docMk/>
            <pc:sldMk cId="3130051010" sldId="303"/>
            <ac:spMk id="8" creationId="{C088307C-A767-4A1E-9C72-F885573B4CAA}"/>
          </ac:spMkLst>
        </pc:spChg>
        <pc:picChg chg="del">
          <ac:chgData name="Melissa Brady" userId="f8cabdf6-58b9-492b-8158-6f121d29c418" providerId="ADAL" clId="{5348A913-AC47-4B63-A50F-26096ABEA0A1}" dt="2021-12-06T19:13:41.229" v="770" actId="478"/>
          <ac:picMkLst>
            <pc:docMk/>
            <pc:sldMk cId="3130051010" sldId="303"/>
            <ac:picMk id="3" creationId="{125B8CAA-4E51-4862-A37B-42DB7700AA2A}"/>
          </ac:picMkLst>
        </pc:picChg>
        <pc:picChg chg="del">
          <ac:chgData name="Melissa Brady" userId="f8cabdf6-58b9-492b-8158-6f121d29c418" providerId="ADAL" clId="{5348A913-AC47-4B63-A50F-26096ABEA0A1}" dt="2021-12-02T19:09:56.874" v="1" actId="478"/>
          <ac:picMkLst>
            <pc:docMk/>
            <pc:sldMk cId="3130051010" sldId="303"/>
            <ac:picMk id="11" creationId="{B74E5432-99AB-43C2-B970-6AE83CCECB54}"/>
          </ac:picMkLst>
        </pc:picChg>
      </pc:sldChg>
      <pc:sldChg chg="del">
        <pc:chgData name="Melissa Brady" userId="f8cabdf6-58b9-492b-8158-6f121d29c418" providerId="ADAL" clId="{5348A913-AC47-4B63-A50F-26096ABEA0A1}" dt="2021-12-02T19:12:17.440" v="48" actId="47"/>
        <pc:sldMkLst>
          <pc:docMk/>
          <pc:sldMk cId="2071826394" sldId="310"/>
        </pc:sldMkLst>
      </pc:sldChg>
      <pc:sldChg chg="delSp modSp add mod">
        <pc:chgData name="Melissa Brady" userId="f8cabdf6-58b9-492b-8158-6f121d29c418" providerId="ADAL" clId="{5348A913-AC47-4B63-A50F-26096ABEA0A1}" dt="2021-12-06T19:26:54.282" v="873" actId="14100"/>
        <pc:sldMkLst>
          <pc:docMk/>
          <pc:sldMk cId="1191711220" sldId="314"/>
        </pc:sldMkLst>
        <pc:spChg chg="mod">
          <ac:chgData name="Melissa Brady" userId="f8cabdf6-58b9-492b-8158-6f121d29c418" providerId="ADAL" clId="{5348A913-AC47-4B63-A50F-26096ABEA0A1}" dt="2021-12-06T19:26:54.282" v="873" actId="14100"/>
          <ac:spMkLst>
            <pc:docMk/>
            <pc:sldMk cId="1191711220" sldId="314"/>
            <ac:spMk id="3" creationId="{1443B786-8C9E-4C31-B0AE-096BAB573599}"/>
          </ac:spMkLst>
        </pc:spChg>
        <pc:spChg chg="mod">
          <ac:chgData name="Melissa Brady" userId="f8cabdf6-58b9-492b-8158-6f121d29c418" providerId="ADAL" clId="{5348A913-AC47-4B63-A50F-26096ABEA0A1}" dt="2021-12-06T19:15:35.166" v="848" actId="1076"/>
          <ac:spMkLst>
            <pc:docMk/>
            <pc:sldMk cId="1191711220" sldId="314"/>
            <ac:spMk id="4" creationId="{EDA717D0-8BF4-4858-841E-DC43F0E97B79}"/>
          </ac:spMkLst>
        </pc:spChg>
        <pc:spChg chg="mod">
          <ac:chgData name="Melissa Brady" userId="f8cabdf6-58b9-492b-8158-6f121d29c418" providerId="ADAL" clId="{5348A913-AC47-4B63-A50F-26096ABEA0A1}" dt="2021-12-06T19:26:15.502" v="865" actId="1076"/>
          <ac:spMkLst>
            <pc:docMk/>
            <pc:sldMk cId="1191711220" sldId="314"/>
            <ac:spMk id="5" creationId="{0F7FB43A-C511-4DBD-9200-91B1EE2B4E52}"/>
          </ac:spMkLst>
        </pc:spChg>
        <pc:spChg chg="mod">
          <ac:chgData name="Melissa Brady" userId="f8cabdf6-58b9-492b-8158-6f121d29c418" providerId="ADAL" clId="{5348A913-AC47-4B63-A50F-26096ABEA0A1}" dt="2021-12-06T19:25:54.353" v="861" actId="14100"/>
          <ac:spMkLst>
            <pc:docMk/>
            <pc:sldMk cId="1191711220" sldId="314"/>
            <ac:spMk id="6" creationId="{FD60DFE6-4028-409D-8EE3-229D168FD428}"/>
          </ac:spMkLst>
        </pc:spChg>
        <pc:spChg chg="mod">
          <ac:chgData name="Melissa Brady" userId="f8cabdf6-58b9-492b-8158-6f121d29c418" providerId="ADAL" clId="{5348A913-AC47-4B63-A50F-26096ABEA0A1}" dt="2021-12-06T19:26:05.231" v="864" actId="1076"/>
          <ac:spMkLst>
            <pc:docMk/>
            <pc:sldMk cId="1191711220" sldId="314"/>
            <ac:spMk id="7" creationId="{B0B56721-6653-45D8-B182-0D483053DCE7}"/>
          </ac:spMkLst>
        </pc:spChg>
        <pc:graphicFrameChg chg="del modGraphic">
          <ac:chgData name="Melissa Brady" userId="f8cabdf6-58b9-492b-8158-6f121d29c418" providerId="ADAL" clId="{5348A913-AC47-4B63-A50F-26096ABEA0A1}" dt="2021-12-06T18:42:30.599" v="205" actId="478"/>
          <ac:graphicFrameMkLst>
            <pc:docMk/>
            <pc:sldMk cId="1191711220" sldId="314"/>
            <ac:graphicFrameMk id="8" creationId="{4CD31BD7-529F-400D-BD56-84393CE8FC8F}"/>
          </ac:graphicFrameMkLst>
        </pc:graphicFrameChg>
        <pc:picChg chg="mod">
          <ac:chgData name="Melissa Brady" userId="f8cabdf6-58b9-492b-8158-6f121d29c418" providerId="ADAL" clId="{5348A913-AC47-4B63-A50F-26096ABEA0A1}" dt="2021-12-06T19:26:28.092" v="869" actId="1076"/>
          <ac:picMkLst>
            <pc:docMk/>
            <pc:sldMk cId="1191711220" sldId="314"/>
            <ac:picMk id="10" creationId="{26922700-77D4-4E85-8D09-66EB1162EDF2}"/>
          </ac:picMkLst>
        </pc:picChg>
        <pc:picChg chg="mod">
          <ac:chgData name="Melissa Brady" userId="f8cabdf6-58b9-492b-8158-6f121d29c418" providerId="ADAL" clId="{5348A913-AC47-4B63-A50F-26096ABEA0A1}" dt="2021-12-06T19:26:40.066" v="871" actId="1076"/>
          <ac:picMkLst>
            <pc:docMk/>
            <pc:sldMk cId="1191711220" sldId="314"/>
            <ac:picMk id="12" creationId="{B5EB144D-11A5-4022-8875-502B8FD2578A}"/>
          </ac:picMkLst>
        </pc:picChg>
      </pc:sldChg>
      <pc:sldChg chg="add del">
        <pc:chgData name="Melissa Brady" userId="f8cabdf6-58b9-492b-8158-6f121d29c418" providerId="ADAL" clId="{5348A913-AC47-4B63-A50F-26096ABEA0A1}" dt="2021-12-06T18:40:04.006" v="179" actId="2696"/>
        <pc:sldMkLst>
          <pc:docMk/>
          <pc:sldMk cId="3718656812" sldId="317"/>
        </pc:sldMkLst>
      </pc:sldChg>
      <pc:sldChg chg="del">
        <pc:chgData name="Melissa Brady" userId="f8cabdf6-58b9-492b-8158-6f121d29c418" providerId="ADAL" clId="{5348A913-AC47-4B63-A50F-26096ABEA0A1}" dt="2021-12-02T19:12:17.440" v="48" actId="47"/>
        <pc:sldMkLst>
          <pc:docMk/>
          <pc:sldMk cId="1049143051" sldId="318"/>
        </pc:sldMkLst>
      </pc:sldChg>
      <pc:sldChg chg="add del">
        <pc:chgData name="Melissa Brady" userId="f8cabdf6-58b9-492b-8158-6f121d29c418" providerId="ADAL" clId="{5348A913-AC47-4B63-A50F-26096ABEA0A1}" dt="2021-12-06T19:27:08.980" v="874" actId="2696"/>
        <pc:sldMkLst>
          <pc:docMk/>
          <pc:sldMk cId="3457113333" sldId="319"/>
        </pc:sldMkLst>
      </pc:sldChg>
      <pc:sldChg chg="add del">
        <pc:chgData name="Melissa Brady" userId="f8cabdf6-58b9-492b-8158-6f121d29c418" providerId="ADAL" clId="{5348A913-AC47-4B63-A50F-26096ABEA0A1}" dt="2021-12-06T19:36:49.413" v="937" actId="2696"/>
        <pc:sldMkLst>
          <pc:docMk/>
          <pc:sldMk cId="1237859083" sldId="320"/>
        </pc:sldMkLst>
      </pc:sldChg>
      <pc:sldChg chg="add del">
        <pc:chgData name="Melissa Brady" userId="f8cabdf6-58b9-492b-8158-6f121d29c418" providerId="ADAL" clId="{5348A913-AC47-4B63-A50F-26096ABEA0A1}" dt="2021-12-06T19:36:53.595" v="938" actId="2696"/>
        <pc:sldMkLst>
          <pc:docMk/>
          <pc:sldMk cId="569125662" sldId="322"/>
        </pc:sldMkLst>
      </pc:sldChg>
      <pc:sldChg chg="add del">
        <pc:chgData name="Melissa Brady" userId="f8cabdf6-58b9-492b-8158-6f121d29c418" providerId="ADAL" clId="{5348A913-AC47-4B63-A50F-26096ABEA0A1}" dt="2021-12-06T19:36:58.352" v="939" actId="2696"/>
        <pc:sldMkLst>
          <pc:docMk/>
          <pc:sldMk cId="1935472690" sldId="323"/>
        </pc:sldMkLst>
      </pc:sldChg>
      <pc:sldChg chg="add del">
        <pc:chgData name="Melissa Brady" userId="f8cabdf6-58b9-492b-8158-6f121d29c418" providerId="ADAL" clId="{5348A913-AC47-4B63-A50F-26096ABEA0A1}" dt="2021-12-06T19:37:02.684" v="940" actId="2696"/>
        <pc:sldMkLst>
          <pc:docMk/>
          <pc:sldMk cId="2516214851" sldId="324"/>
        </pc:sldMkLst>
      </pc:sldChg>
      <pc:sldChg chg="del">
        <pc:chgData name="Melissa Brady" userId="f8cabdf6-58b9-492b-8158-6f121d29c418" providerId="ADAL" clId="{5348A913-AC47-4B63-A50F-26096ABEA0A1}" dt="2021-12-02T19:12:17.440" v="48" actId="47"/>
        <pc:sldMkLst>
          <pc:docMk/>
          <pc:sldMk cId="450842099" sldId="325"/>
        </pc:sldMkLst>
      </pc:sldChg>
      <pc:sldChg chg="addSp modSp add mod">
        <pc:chgData name="Melissa Brady" userId="f8cabdf6-58b9-492b-8158-6f121d29c418" providerId="ADAL" clId="{5348A913-AC47-4B63-A50F-26096ABEA0A1}" dt="2021-12-06T19:36:38.073" v="936" actId="255"/>
        <pc:sldMkLst>
          <pc:docMk/>
          <pc:sldMk cId="1790937370" sldId="325"/>
        </pc:sldMkLst>
        <pc:spChg chg="mod">
          <ac:chgData name="Melissa Brady" userId="f8cabdf6-58b9-492b-8158-6f121d29c418" providerId="ADAL" clId="{5348A913-AC47-4B63-A50F-26096ABEA0A1}" dt="2021-12-06T19:35:46.665" v="930" actId="113"/>
          <ac:spMkLst>
            <pc:docMk/>
            <pc:sldMk cId="1790937370" sldId="325"/>
            <ac:spMk id="2" creationId="{A77D8E0F-24F9-4B92-9DE8-395603556FBD}"/>
          </ac:spMkLst>
        </pc:spChg>
        <pc:spChg chg="mod">
          <ac:chgData name="Melissa Brady" userId="f8cabdf6-58b9-492b-8158-6f121d29c418" providerId="ADAL" clId="{5348A913-AC47-4B63-A50F-26096ABEA0A1}" dt="2021-12-06T19:36:32.267" v="935" actId="255"/>
          <ac:spMkLst>
            <pc:docMk/>
            <pc:sldMk cId="1790937370" sldId="325"/>
            <ac:spMk id="3" creationId="{B722BE97-FD25-4584-8003-3373E1A624F6}"/>
          </ac:spMkLst>
        </pc:spChg>
        <pc:spChg chg="mod">
          <ac:chgData name="Melissa Brady" userId="f8cabdf6-58b9-492b-8158-6f121d29c418" providerId="ADAL" clId="{5348A913-AC47-4B63-A50F-26096ABEA0A1}" dt="2021-12-06T19:36:38.073" v="936" actId="255"/>
          <ac:spMkLst>
            <pc:docMk/>
            <pc:sldMk cId="1790937370" sldId="325"/>
            <ac:spMk id="5" creationId="{F9BA1D28-E1EB-4EDA-A460-B38B598B0A80}"/>
          </ac:spMkLst>
        </pc:spChg>
        <pc:picChg chg="add mod ord modCrop">
          <ac:chgData name="Melissa Brady" userId="f8cabdf6-58b9-492b-8158-6f121d29c418" providerId="ADAL" clId="{5348A913-AC47-4B63-A50F-26096ABEA0A1}" dt="2021-12-06T19:35:36.318" v="929" actId="29295"/>
          <ac:picMkLst>
            <pc:docMk/>
            <pc:sldMk cId="1790937370" sldId="325"/>
            <ac:picMk id="6" creationId="{DF0D8D8D-A8E3-4838-8C1C-CC689BC8513A}"/>
          </ac:picMkLst>
        </pc:picChg>
      </pc:sldChg>
      <pc:sldChg chg="modSp add mod modClrScheme chgLayout">
        <pc:chgData name="Melissa Brady" userId="f8cabdf6-58b9-492b-8158-6f121d29c418" providerId="ADAL" clId="{5348A913-AC47-4B63-A50F-26096ABEA0A1}" dt="2021-12-07T15:51:58.817" v="1382" actId="1076"/>
        <pc:sldMkLst>
          <pc:docMk/>
          <pc:sldMk cId="190618608" sldId="326"/>
        </pc:sldMkLst>
        <pc:spChg chg="mod ord">
          <ac:chgData name="Melissa Brady" userId="f8cabdf6-58b9-492b-8158-6f121d29c418" providerId="ADAL" clId="{5348A913-AC47-4B63-A50F-26096ABEA0A1}" dt="2021-12-07T15:51:43.209" v="1379" actId="1076"/>
          <ac:spMkLst>
            <pc:docMk/>
            <pc:sldMk cId="190618608" sldId="326"/>
            <ac:spMk id="2" creationId="{05CFA2FD-91F9-4DD9-B8BB-218632E6384C}"/>
          </ac:spMkLst>
        </pc:spChg>
        <pc:spChg chg="mod ord">
          <ac:chgData name="Melissa Brady" userId="f8cabdf6-58b9-492b-8158-6f121d29c418" providerId="ADAL" clId="{5348A913-AC47-4B63-A50F-26096ABEA0A1}" dt="2021-12-07T15:51:58.817" v="1382" actId="1076"/>
          <ac:spMkLst>
            <pc:docMk/>
            <pc:sldMk cId="190618608" sldId="326"/>
            <ac:spMk id="3" creationId="{9B9A2D04-F2A1-4C1D-B8B6-888E93D6EBC4}"/>
          </ac:spMkLst>
        </pc:spChg>
        <pc:spChg chg="mod">
          <ac:chgData name="Melissa Brady" userId="f8cabdf6-58b9-492b-8158-6f121d29c418" providerId="ADAL" clId="{5348A913-AC47-4B63-A50F-26096ABEA0A1}" dt="2021-12-07T15:51:26.091" v="1377" actId="20577"/>
          <ac:spMkLst>
            <pc:docMk/>
            <pc:sldMk cId="190618608" sldId="326"/>
            <ac:spMk id="7" creationId="{BBF0A872-1319-4FE3-8904-E4020A6D88E1}"/>
          </ac:spMkLst>
        </pc:spChg>
        <pc:spChg chg="mod">
          <ac:chgData name="Melissa Brady" userId="f8cabdf6-58b9-492b-8158-6f121d29c418" providerId="ADAL" clId="{5348A913-AC47-4B63-A50F-26096ABEA0A1}" dt="2021-12-07T15:51:47.085" v="1380" actId="1076"/>
          <ac:spMkLst>
            <pc:docMk/>
            <pc:sldMk cId="190618608" sldId="326"/>
            <ac:spMk id="8" creationId="{F5121262-A13D-4B1B-9123-E2A89E53B6DF}"/>
          </ac:spMkLst>
        </pc:spChg>
      </pc:sldChg>
      <pc:sldChg chg="del">
        <pc:chgData name="Melissa Brady" userId="f8cabdf6-58b9-492b-8158-6f121d29c418" providerId="ADAL" clId="{5348A913-AC47-4B63-A50F-26096ABEA0A1}" dt="2021-12-02T19:12:22.577" v="49" actId="47"/>
        <pc:sldMkLst>
          <pc:docMk/>
          <pc:sldMk cId="459728710" sldId="328"/>
        </pc:sldMkLst>
      </pc:sldChg>
      <pc:sldChg chg="del">
        <pc:chgData name="Melissa Brady" userId="f8cabdf6-58b9-492b-8158-6f121d29c418" providerId="ADAL" clId="{5348A913-AC47-4B63-A50F-26096ABEA0A1}" dt="2021-12-02T19:12:17.440" v="48" actId="47"/>
        <pc:sldMkLst>
          <pc:docMk/>
          <pc:sldMk cId="2335537581" sldId="332"/>
        </pc:sldMkLst>
      </pc:sldChg>
      <pc:sldChg chg="del">
        <pc:chgData name="Melissa Brady" userId="f8cabdf6-58b9-492b-8158-6f121d29c418" providerId="ADAL" clId="{5348A913-AC47-4B63-A50F-26096ABEA0A1}" dt="2021-12-02T19:12:17.440" v="48" actId="47"/>
        <pc:sldMkLst>
          <pc:docMk/>
          <pc:sldMk cId="1454255662" sldId="338"/>
        </pc:sldMkLst>
      </pc:sldChg>
      <pc:sldChg chg="del">
        <pc:chgData name="Melissa Brady" userId="f8cabdf6-58b9-492b-8158-6f121d29c418" providerId="ADAL" clId="{5348A913-AC47-4B63-A50F-26096ABEA0A1}" dt="2021-12-02T19:12:17.440" v="48" actId="47"/>
        <pc:sldMkLst>
          <pc:docMk/>
          <pc:sldMk cId="1124095240" sldId="342"/>
        </pc:sldMkLst>
      </pc:sldChg>
      <pc:sldChg chg="del">
        <pc:chgData name="Melissa Brady" userId="f8cabdf6-58b9-492b-8158-6f121d29c418" providerId="ADAL" clId="{5348A913-AC47-4B63-A50F-26096ABEA0A1}" dt="2021-12-02T19:12:17.440" v="48" actId="47"/>
        <pc:sldMkLst>
          <pc:docMk/>
          <pc:sldMk cId="2168691213" sldId="344"/>
        </pc:sldMkLst>
      </pc:sldChg>
      <pc:sldChg chg="del">
        <pc:chgData name="Melissa Brady" userId="f8cabdf6-58b9-492b-8158-6f121d29c418" providerId="ADAL" clId="{5348A913-AC47-4B63-A50F-26096ABEA0A1}" dt="2021-12-02T19:12:17.440" v="48" actId="47"/>
        <pc:sldMkLst>
          <pc:docMk/>
          <pc:sldMk cId="745073840" sldId="373"/>
        </pc:sldMkLst>
      </pc:sldChg>
      <pc:sldChg chg="del">
        <pc:chgData name="Melissa Brady" userId="f8cabdf6-58b9-492b-8158-6f121d29c418" providerId="ADAL" clId="{5348A913-AC47-4B63-A50F-26096ABEA0A1}" dt="2021-12-02T19:12:17.440" v="48" actId="47"/>
        <pc:sldMkLst>
          <pc:docMk/>
          <pc:sldMk cId="2498259881" sldId="375"/>
        </pc:sldMkLst>
      </pc:sldChg>
      <pc:sldChg chg="del">
        <pc:chgData name="Melissa Brady" userId="f8cabdf6-58b9-492b-8158-6f121d29c418" providerId="ADAL" clId="{5348A913-AC47-4B63-A50F-26096ABEA0A1}" dt="2021-12-02T19:12:17.440" v="48" actId="47"/>
        <pc:sldMkLst>
          <pc:docMk/>
          <pc:sldMk cId="903312696" sldId="382"/>
        </pc:sldMkLst>
      </pc:sldChg>
      <pc:sldChg chg="del">
        <pc:chgData name="Melissa Brady" userId="f8cabdf6-58b9-492b-8158-6f121d29c418" providerId="ADAL" clId="{5348A913-AC47-4B63-A50F-26096ABEA0A1}" dt="2021-12-02T19:12:17.440" v="48" actId="47"/>
        <pc:sldMkLst>
          <pc:docMk/>
          <pc:sldMk cId="2753743798" sldId="383"/>
        </pc:sldMkLst>
      </pc:sldChg>
      <pc:sldChg chg="del">
        <pc:chgData name="Melissa Brady" userId="f8cabdf6-58b9-492b-8158-6f121d29c418" providerId="ADAL" clId="{5348A913-AC47-4B63-A50F-26096ABEA0A1}" dt="2021-12-02T19:11:46.562" v="47" actId="2696"/>
        <pc:sldMkLst>
          <pc:docMk/>
          <pc:sldMk cId="944058748" sldId="384"/>
        </pc:sldMkLst>
      </pc:sldChg>
      <pc:sldChg chg="del">
        <pc:chgData name="Melissa Brady" userId="f8cabdf6-58b9-492b-8158-6f121d29c418" providerId="ADAL" clId="{5348A913-AC47-4B63-A50F-26096ABEA0A1}" dt="2021-12-02T19:12:17.440" v="48" actId="47"/>
        <pc:sldMkLst>
          <pc:docMk/>
          <pc:sldMk cId="425869295" sldId="425"/>
        </pc:sldMkLst>
      </pc:sldChg>
      <pc:sldChg chg="del">
        <pc:chgData name="Melissa Brady" userId="f8cabdf6-58b9-492b-8158-6f121d29c418" providerId="ADAL" clId="{5348A913-AC47-4B63-A50F-26096ABEA0A1}" dt="2021-12-06T19:42:52.515" v="1124" actId="2696"/>
        <pc:sldMkLst>
          <pc:docMk/>
          <pc:sldMk cId="3740579898" sldId="426"/>
        </pc:sldMkLst>
      </pc:sldChg>
      <pc:sldChg chg="del">
        <pc:chgData name="Melissa Brady" userId="f8cabdf6-58b9-492b-8158-6f121d29c418" providerId="ADAL" clId="{5348A913-AC47-4B63-A50F-26096ABEA0A1}" dt="2021-12-06T19:42:47.915" v="1123" actId="2696"/>
        <pc:sldMkLst>
          <pc:docMk/>
          <pc:sldMk cId="1444072459" sldId="427"/>
        </pc:sldMkLst>
      </pc:sldChg>
      <pc:sldChg chg="addSp delSp modSp mod">
        <pc:chgData name="Melissa Brady" userId="f8cabdf6-58b9-492b-8158-6f121d29c418" providerId="ADAL" clId="{5348A913-AC47-4B63-A50F-26096ABEA0A1}" dt="2021-12-06T18:45:36.163" v="308" actId="207"/>
        <pc:sldMkLst>
          <pc:docMk/>
          <pc:sldMk cId="428073911" sldId="428"/>
        </pc:sldMkLst>
        <pc:spChg chg="mod">
          <ac:chgData name="Melissa Brady" userId="f8cabdf6-58b9-492b-8158-6f121d29c418" providerId="ADAL" clId="{5348A913-AC47-4B63-A50F-26096ABEA0A1}" dt="2021-12-06T18:45:36.163" v="308" actId="207"/>
          <ac:spMkLst>
            <pc:docMk/>
            <pc:sldMk cId="428073911" sldId="428"/>
            <ac:spMk id="6" creationId="{401140D8-CC7B-4D6B-867B-1A68552378D6}"/>
          </ac:spMkLst>
        </pc:spChg>
        <pc:grpChg chg="del">
          <ac:chgData name="Melissa Brady" userId="f8cabdf6-58b9-492b-8158-6f121d29c418" providerId="ADAL" clId="{5348A913-AC47-4B63-A50F-26096ABEA0A1}" dt="2021-12-06T17:59:33.686" v="167" actId="478"/>
          <ac:grpSpMkLst>
            <pc:docMk/>
            <pc:sldMk cId="428073911" sldId="428"/>
            <ac:grpSpMk id="7" creationId="{EAE63BEE-4D87-4ACD-9FEF-2AF871E5D7E9}"/>
          </ac:grpSpMkLst>
        </pc:grpChg>
        <pc:picChg chg="add mod">
          <ac:chgData name="Melissa Brady" userId="f8cabdf6-58b9-492b-8158-6f121d29c418" providerId="ADAL" clId="{5348A913-AC47-4B63-A50F-26096ABEA0A1}" dt="2021-12-06T18:45:06.670" v="304" actId="14100"/>
          <ac:picMkLst>
            <pc:docMk/>
            <pc:sldMk cId="428073911" sldId="428"/>
            <ac:picMk id="8" creationId="{CD3046A2-AF7E-499D-91B6-7D0B61AED33A}"/>
          </ac:picMkLst>
        </pc:picChg>
      </pc:sldChg>
      <pc:sldChg chg="del">
        <pc:chgData name="Melissa Brady" userId="f8cabdf6-58b9-492b-8158-6f121d29c418" providerId="ADAL" clId="{5348A913-AC47-4B63-A50F-26096ABEA0A1}" dt="2021-12-02T19:12:17.440" v="48" actId="47"/>
        <pc:sldMkLst>
          <pc:docMk/>
          <pc:sldMk cId="2620208520" sldId="430"/>
        </pc:sldMkLst>
      </pc:sldChg>
      <pc:sldChg chg="addSp delSp mod">
        <pc:chgData name="Melissa Brady" userId="f8cabdf6-58b9-492b-8158-6f121d29c418" providerId="ADAL" clId="{5348A913-AC47-4B63-A50F-26096ABEA0A1}" dt="2021-12-06T19:13:17.420" v="769" actId="478"/>
        <pc:sldMkLst>
          <pc:docMk/>
          <pc:sldMk cId="792117822" sldId="431"/>
        </pc:sldMkLst>
        <pc:picChg chg="add del">
          <ac:chgData name="Melissa Brady" userId="f8cabdf6-58b9-492b-8158-6f121d29c418" providerId="ADAL" clId="{5348A913-AC47-4B63-A50F-26096ABEA0A1}" dt="2021-12-06T19:13:17.420" v="769" actId="478"/>
          <ac:picMkLst>
            <pc:docMk/>
            <pc:sldMk cId="792117822" sldId="431"/>
            <ac:picMk id="9" creationId="{AB6D7D7F-2C35-4A46-BEE4-C69B512A7003}"/>
          </ac:picMkLst>
        </pc:picChg>
      </pc:sldChg>
      <pc:sldChg chg="addSp modSp new del mod modClrScheme chgLayout">
        <pc:chgData name="Melissa Brady" userId="f8cabdf6-58b9-492b-8158-6f121d29c418" providerId="ADAL" clId="{5348A913-AC47-4B63-A50F-26096ABEA0A1}" dt="2021-12-06T19:42:56.432" v="1125" actId="2696"/>
        <pc:sldMkLst>
          <pc:docMk/>
          <pc:sldMk cId="833886464" sldId="432"/>
        </pc:sldMkLst>
        <pc:spChg chg="add mod">
          <ac:chgData name="Melissa Brady" userId="f8cabdf6-58b9-492b-8158-6f121d29c418" providerId="ADAL" clId="{5348A913-AC47-4B63-A50F-26096ABEA0A1}" dt="2021-12-02T20:34:54.137" v="166" actId="20577"/>
          <ac:spMkLst>
            <pc:docMk/>
            <pc:sldMk cId="833886464" sldId="432"/>
            <ac:spMk id="2" creationId="{7DE7345F-C086-4C32-9E30-10A2D212BE02}"/>
          </ac:spMkLst>
        </pc:spChg>
      </pc:sldChg>
      <pc:sldMasterChg chg="delSldLayout">
        <pc:chgData name="Melissa Brady" userId="f8cabdf6-58b9-492b-8158-6f121d29c418" providerId="ADAL" clId="{5348A913-AC47-4B63-A50F-26096ABEA0A1}" dt="2021-12-02T19:12:17.440" v="48" actId="47"/>
        <pc:sldMasterMkLst>
          <pc:docMk/>
          <pc:sldMasterMk cId="3780893033" sldId="2147483782"/>
        </pc:sldMasterMkLst>
        <pc:sldLayoutChg chg="del">
          <pc:chgData name="Melissa Brady" userId="f8cabdf6-58b9-492b-8158-6f121d29c418" providerId="ADAL" clId="{5348A913-AC47-4B63-A50F-26096ABEA0A1}" dt="2021-12-02T19:12:17.440" v="48" actId="47"/>
          <pc:sldLayoutMkLst>
            <pc:docMk/>
            <pc:sldMasterMk cId="3780893033" sldId="2147483782"/>
            <pc:sldLayoutMk cId="4179640313" sldId="2147483794"/>
          </pc:sldLayoutMkLst>
        </pc:sldLayoutChg>
      </pc:sldMasterChg>
    </pc:docChg>
  </pc:docChgLst>
  <pc:docChgLst>
    <pc:chgData name="Melissa Brady" userId="S::melissa.brady@flauthorizers.org::f8cabdf6-58b9-492b-8158-6f121d29c418" providerId="AD" clId="Web-{E0DBA639-DD9A-C81D-D789-CB1AFFA00786}"/>
    <pc:docChg chg="modSld">
      <pc:chgData name="Melissa Brady" userId="S::melissa.brady@flauthorizers.org::f8cabdf6-58b9-492b-8158-6f121d29c418" providerId="AD" clId="Web-{E0DBA639-DD9A-C81D-D789-CB1AFFA00786}" dt="2021-12-07T15:42:51.086" v="18" actId="20577"/>
      <pc:docMkLst>
        <pc:docMk/>
      </pc:docMkLst>
      <pc:sldChg chg="addSp delSp modSp">
        <pc:chgData name="Melissa Brady" userId="S::melissa.brady@flauthorizers.org::f8cabdf6-58b9-492b-8158-6f121d29c418" providerId="AD" clId="Web-{E0DBA639-DD9A-C81D-D789-CB1AFFA00786}" dt="2021-12-07T15:41:08.787" v="11" actId="1076"/>
        <pc:sldMkLst>
          <pc:docMk/>
          <pc:sldMk cId="2581368456" sldId="293"/>
        </pc:sldMkLst>
        <pc:spChg chg="mod">
          <ac:chgData name="Melissa Brady" userId="S::melissa.brady@flauthorizers.org::f8cabdf6-58b9-492b-8158-6f121d29c418" providerId="AD" clId="Web-{E0DBA639-DD9A-C81D-D789-CB1AFFA00786}" dt="2021-12-07T15:40:53.427" v="9" actId="1076"/>
          <ac:spMkLst>
            <pc:docMk/>
            <pc:sldMk cId="2581368456" sldId="293"/>
            <ac:spMk id="4" creationId="{119C8F47-6709-43DC-943B-1D9F73984971}"/>
          </ac:spMkLst>
        </pc:spChg>
        <pc:spChg chg="mod">
          <ac:chgData name="Melissa Brady" userId="S::melissa.brady@flauthorizers.org::f8cabdf6-58b9-492b-8158-6f121d29c418" providerId="AD" clId="Web-{E0DBA639-DD9A-C81D-D789-CB1AFFA00786}" dt="2021-12-07T15:40:45.802" v="7" actId="1076"/>
          <ac:spMkLst>
            <pc:docMk/>
            <pc:sldMk cId="2581368456" sldId="293"/>
            <ac:spMk id="11" creationId="{06F9949E-99BB-45B2-B1E7-7EF867B43E41}"/>
          </ac:spMkLst>
        </pc:spChg>
        <pc:spChg chg="mod">
          <ac:chgData name="Melissa Brady" userId="S::melissa.brady@flauthorizers.org::f8cabdf6-58b9-492b-8158-6f121d29c418" providerId="AD" clId="Web-{E0DBA639-DD9A-C81D-D789-CB1AFFA00786}" dt="2021-12-07T15:41:08.787" v="11" actId="1076"/>
          <ac:spMkLst>
            <pc:docMk/>
            <pc:sldMk cId="2581368456" sldId="293"/>
            <ac:spMk id="12" creationId="{2B0CD154-66C5-4229-B2D8-251716095BD1}"/>
          </ac:spMkLst>
        </pc:spChg>
        <pc:spChg chg="mod">
          <ac:chgData name="Melissa Brady" userId="S::melissa.brady@flauthorizers.org::f8cabdf6-58b9-492b-8158-6f121d29c418" providerId="AD" clId="Web-{E0DBA639-DD9A-C81D-D789-CB1AFFA00786}" dt="2021-12-07T15:40:48.942" v="8" actId="1076"/>
          <ac:spMkLst>
            <pc:docMk/>
            <pc:sldMk cId="2581368456" sldId="293"/>
            <ac:spMk id="13" creationId="{B9DB67D3-B76E-4816-B5EE-DFC0CB5D3448}"/>
          </ac:spMkLst>
        </pc:spChg>
        <pc:spChg chg="mod">
          <ac:chgData name="Melissa Brady" userId="S::melissa.brady@flauthorizers.org::f8cabdf6-58b9-492b-8158-6f121d29c418" providerId="AD" clId="Web-{E0DBA639-DD9A-C81D-D789-CB1AFFA00786}" dt="2021-12-07T15:40:58.568" v="10" actId="1076"/>
          <ac:spMkLst>
            <pc:docMk/>
            <pc:sldMk cId="2581368456" sldId="293"/>
            <ac:spMk id="15" creationId="{4CEDB8FD-B3C8-4166-9BF8-17329618BFD1}"/>
          </ac:spMkLst>
        </pc:spChg>
        <pc:picChg chg="add mod ord">
          <ac:chgData name="Melissa Brady" userId="S::melissa.brady@flauthorizers.org::f8cabdf6-58b9-492b-8158-6f121d29c418" providerId="AD" clId="Web-{E0DBA639-DD9A-C81D-D789-CB1AFFA00786}" dt="2021-12-07T15:40:40.067" v="6"/>
          <ac:picMkLst>
            <pc:docMk/>
            <pc:sldMk cId="2581368456" sldId="293"/>
            <ac:picMk id="2" creationId="{DDA4CC43-62B8-4A72-8225-5EECA9BF434B}"/>
          </ac:picMkLst>
        </pc:picChg>
        <pc:picChg chg="del">
          <ac:chgData name="Melissa Brady" userId="S::melissa.brady@flauthorizers.org::f8cabdf6-58b9-492b-8158-6f121d29c418" providerId="AD" clId="Web-{E0DBA639-DD9A-C81D-D789-CB1AFFA00786}" dt="2021-12-07T15:39:44.581" v="0"/>
          <ac:picMkLst>
            <pc:docMk/>
            <pc:sldMk cId="2581368456" sldId="293"/>
            <ac:picMk id="8" creationId="{2D7714BE-0ACF-48AB-93F7-CD5231A1FF79}"/>
          </ac:picMkLst>
        </pc:picChg>
      </pc:sldChg>
      <pc:sldChg chg="modSp">
        <pc:chgData name="Melissa Brady" userId="S::melissa.brady@flauthorizers.org::f8cabdf6-58b9-492b-8158-6f121d29c418" providerId="AD" clId="Web-{E0DBA639-DD9A-C81D-D789-CB1AFFA00786}" dt="2021-12-07T15:42:51.086" v="18" actId="20577"/>
        <pc:sldMkLst>
          <pc:docMk/>
          <pc:sldMk cId="190618608" sldId="326"/>
        </pc:sldMkLst>
        <pc:spChg chg="mod">
          <ac:chgData name="Melissa Brady" userId="S::melissa.brady@flauthorizers.org::f8cabdf6-58b9-492b-8158-6f121d29c418" providerId="AD" clId="Web-{E0DBA639-DD9A-C81D-D789-CB1AFFA00786}" dt="2021-12-07T15:42:51.086" v="18" actId="20577"/>
          <ac:spMkLst>
            <pc:docMk/>
            <pc:sldMk cId="190618608" sldId="326"/>
            <ac:spMk id="3" creationId="{9B9A2D04-F2A1-4C1D-B8B6-888E93D6EBC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CD4D0-B0C0-4CA0-953C-24660BA23702}"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45B1A-7D2A-43EB-9E19-8BD6091A830D}" type="slidenum">
              <a:rPr lang="en-US" smtClean="0"/>
              <a:t>‹#›</a:t>
            </a:fld>
            <a:endParaRPr lang="en-US"/>
          </a:p>
        </p:txBody>
      </p:sp>
    </p:spTree>
    <p:extLst>
      <p:ext uri="{BB962C8B-B14F-4D97-AF65-F5344CB8AC3E}">
        <p14:creationId xmlns:p14="http://schemas.microsoft.com/office/powerpoint/2010/main" val="4054302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Moderator will introduce us.</a:t>
            </a:r>
          </a:p>
        </p:txBody>
      </p:sp>
      <p:sp>
        <p:nvSpPr>
          <p:cNvPr id="4" name="Slide Number Placeholder 3"/>
          <p:cNvSpPr>
            <a:spLocks noGrp="1"/>
          </p:cNvSpPr>
          <p:nvPr>
            <p:ph type="sldNum" sz="quarter" idx="5"/>
          </p:nvPr>
        </p:nvSpPr>
        <p:spPr/>
        <p:txBody>
          <a:bodyPr/>
          <a:lstStyle/>
          <a:p>
            <a:fld id="{85245B1A-7D2A-43EB-9E19-8BD6091A830D}" type="slidenum">
              <a:rPr lang="en-US" smtClean="0"/>
              <a:t>2</a:t>
            </a:fld>
            <a:endParaRPr lang="en-US"/>
          </a:p>
        </p:txBody>
      </p:sp>
    </p:spTree>
    <p:extLst>
      <p:ext uri="{BB962C8B-B14F-4D97-AF65-F5344CB8AC3E}">
        <p14:creationId xmlns:p14="http://schemas.microsoft.com/office/powerpoint/2010/main" val="191024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245B1A-7D2A-43EB-9E19-8BD6091A830D}" type="slidenum">
              <a:rPr lang="en-US" smtClean="0"/>
              <a:t>3</a:t>
            </a:fld>
            <a:endParaRPr lang="en-US"/>
          </a:p>
        </p:txBody>
      </p:sp>
    </p:spTree>
    <p:extLst>
      <p:ext uri="{BB962C8B-B14F-4D97-AF65-F5344CB8AC3E}">
        <p14:creationId xmlns:p14="http://schemas.microsoft.com/office/powerpoint/2010/main" val="6041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245B1A-7D2A-43EB-9E19-8BD6091A830D}" type="slidenum">
              <a:rPr lang="en-US" smtClean="0"/>
              <a:t>12</a:t>
            </a:fld>
            <a:endParaRPr lang="en-US"/>
          </a:p>
        </p:txBody>
      </p:sp>
    </p:spTree>
    <p:extLst>
      <p:ext uri="{BB962C8B-B14F-4D97-AF65-F5344CB8AC3E}">
        <p14:creationId xmlns:p14="http://schemas.microsoft.com/office/powerpoint/2010/main" val="2538252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CB2CA624-2D9A-4C99-A633-C217590622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803" y="153562"/>
            <a:ext cx="2940897" cy="1858118"/>
          </a:xfrm>
          <a:prstGeom prst="rect">
            <a:avLst/>
          </a:prstGeom>
        </p:spPr>
      </p:pic>
    </p:spTree>
    <p:extLst>
      <p:ext uri="{BB962C8B-B14F-4D97-AF65-F5344CB8AC3E}">
        <p14:creationId xmlns:p14="http://schemas.microsoft.com/office/powerpoint/2010/main" val="316055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5646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2690062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7C624-5EFC-4A0B-8EAC-03395967A2A8}"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2F80CB62-A3BC-4838-804F-5A58DBD10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8860" y="5384513"/>
            <a:ext cx="1929880" cy="1218407"/>
          </a:xfrm>
          <a:prstGeom prst="rect">
            <a:avLst/>
          </a:prstGeom>
        </p:spPr>
      </p:pic>
    </p:spTree>
    <p:extLst>
      <p:ext uri="{BB962C8B-B14F-4D97-AF65-F5344CB8AC3E}">
        <p14:creationId xmlns:p14="http://schemas.microsoft.com/office/powerpoint/2010/main" val="746566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526184" y="1624012"/>
            <a:ext cx="11156285" cy="4281483"/>
          </a:xfrm>
          <a:prstGeom prst="rect">
            <a:avLst/>
          </a:prstGeom>
        </p:spPr>
        <p:txBody>
          <a:bodyPr/>
          <a:lstStyle>
            <a:lvl1pPr>
              <a:lnSpc>
                <a:spcPct val="112000"/>
              </a:lnSpc>
              <a:spcBef>
                <a:spcPts val="975"/>
              </a:spcBef>
              <a:spcAft>
                <a:spcPts val="150"/>
              </a:spcAft>
              <a:defRPr baseline="0">
                <a:solidFill>
                  <a:schemeClr val="accent3"/>
                </a:solidFill>
              </a:defRPr>
            </a:lvl1pPr>
            <a:lvl2pPr marL="342900" indent="-171450">
              <a:lnSpc>
                <a:spcPct val="110000"/>
              </a:lnSpc>
              <a:spcAft>
                <a:spcPts val="150"/>
              </a:spcAft>
              <a:buClr>
                <a:srgbClr val="51AF46"/>
              </a:buClr>
              <a:buFont typeface="System Font Regular"/>
              <a:buChar char="•"/>
              <a:tabLst/>
              <a:defRPr baseline="0">
                <a:solidFill>
                  <a:schemeClr val="accent4">
                    <a:lumMod val="50000"/>
                  </a:schemeClr>
                </a:solidFill>
              </a:defRPr>
            </a:lvl2pPr>
            <a:lvl3pPr marL="634365" indent="-178308">
              <a:lnSpc>
                <a:spcPct val="110000"/>
              </a:lnSpc>
              <a:spcBef>
                <a:spcPts val="525"/>
              </a:spcBef>
              <a:spcAft>
                <a:spcPts val="150"/>
              </a:spcAft>
              <a:buClr>
                <a:srgbClr val="51AF46"/>
              </a:buClr>
              <a:buFont typeface="Wingdings" pitchFamily="2" charset="2"/>
              <a:buChar char="§"/>
              <a:tabLst/>
              <a:defRPr sz="1125" baseline="0">
                <a:solidFill>
                  <a:schemeClr val="accent4">
                    <a:lumMod val="50000"/>
                  </a:schemeClr>
                </a:solidFill>
              </a:defRPr>
            </a:lvl3pPr>
            <a:lvl4pPr marL="822960" indent="-120015">
              <a:lnSpc>
                <a:spcPct val="110000"/>
              </a:lnSpc>
              <a:spcBef>
                <a:spcPts val="525"/>
              </a:spcBef>
              <a:spcAft>
                <a:spcPts val="300"/>
              </a:spcAft>
              <a:buClr>
                <a:srgbClr val="51AF46"/>
              </a:buClr>
              <a:buFont typeface="System Font Regular"/>
              <a:buChar char="-"/>
              <a:tabLst/>
              <a:defRPr sz="975" b="0" baseline="0">
                <a:solidFill>
                  <a:schemeClr val="accent4">
                    <a:lumMod val="50000"/>
                  </a:schemeClr>
                </a:solidFill>
              </a:defRPr>
            </a:lvl4pPr>
            <a:lvl5pPr marL="1097280" indent="-130302">
              <a:lnSpc>
                <a:spcPct val="110000"/>
              </a:lnSpc>
              <a:spcBef>
                <a:spcPts val="450"/>
              </a:spcBef>
              <a:buClr>
                <a:srgbClr val="51AF46"/>
              </a:buClr>
              <a:buSzPct val="100000"/>
              <a:buFont typeface="Arial" panose="020B0604020202020204" pitchFamily="34" charset="0"/>
              <a:buChar char="•"/>
              <a:tabLst/>
              <a:defRPr sz="900" baseline="0">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526184" y="577644"/>
            <a:ext cx="11156285" cy="788661"/>
          </a:xfrm>
          <a:prstGeom prst="rect">
            <a:avLst/>
          </a:prstGeom>
        </p:spPr>
        <p:txBody>
          <a:bodyPr anchor="t" anchorCtr="0"/>
          <a:lstStyle>
            <a:lvl1pPr>
              <a:lnSpc>
                <a:spcPct val="105000"/>
              </a:lnSpc>
              <a:defRPr sz="195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773254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E9B0DE26-5155-4130-8229-CE1BB52BB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6953" y="153562"/>
            <a:ext cx="2802753" cy="1858118"/>
          </a:xfrm>
          <a:prstGeom prst="rect">
            <a:avLst/>
          </a:prstGeom>
        </p:spPr>
      </p:pic>
    </p:spTree>
    <p:extLst>
      <p:ext uri="{BB962C8B-B14F-4D97-AF65-F5344CB8AC3E}">
        <p14:creationId xmlns:p14="http://schemas.microsoft.com/office/powerpoint/2010/main" val="3979577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3493063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DFD77F63-1463-4E99-8C62-2957442ECC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6953" y="153562"/>
            <a:ext cx="2802753" cy="1858118"/>
          </a:xfrm>
          <a:prstGeom prst="rect">
            <a:avLst/>
          </a:prstGeom>
        </p:spPr>
      </p:pic>
    </p:spTree>
    <p:extLst>
      <p:ext uri="{BB962C8B-B14F-4D97-AF65-F5344CB8AC3E}">
        <p14:creationId xmlns:p14="http://schemas.microsoft.com/office/powerpoint/2010/main" val="590116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225733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E88836-5A68-44EC-BB9A-CAACDD8928D0}" type="datetimeFigureOut">
              <a:rPr lang="en-US" smtClean="0"/>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3739365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E88836-5A68-44EC-BB9A-CAACDD8928D0}" type="datetimeFigureOut">
              <a:rPr lang="en-US" smtClean="0"/>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85508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742232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2E88836-5A68-44EC-BB9A-CAACDD8928D0}" type="datetimeFigureOut">
              <a:rPr lang="en-US" smtClean="0"/>
              <a:t>12/7/2021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7A7C624-5EFC-4A0B-8EAC-03395967A2A8}"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B1AE8E14-16F1-4B0F-A8E7-239A69F867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60691" y="6433607"/>
            <a:ext cx="677975" cy="457200"/>
          </a:xfrm>
          <a:prstGeom prst="rect">
            <a:avLst/>
          </a:prstGeom>
        </p:spPr>
      </p:pic>
    </p:spTree>
    <p:extLst>
      <p:ext uri="{BB962C8B-B14F-4D97-AF65-F5344CB8AC3E}">
        <p14:creationId xmlns:p14="http://schemas.microsoft.com/office/powerpoint/2010/main" val="338214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7A7C624-5EFC-4A0B-8EAC-03395967A2A8}"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ECBF930F-89FE-4695-BA0D-AE6E1FAC02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0432" y="5286104"/>
            <a:ext cx="1369637" cy="790334"/>
          </a:xfrm>
          <a:prstGeom prst="rect">
            <a:avLst/>
          </a:prstGeom>
        </p:spPr>
      </p:pic>
    </p:spTree>
    <p:extLst>
      <p:ext uri="{BB962C8B-B14F-4D97-AF65-F5344CB8AC3E}">
        <p14:creationId xmlns:p14="http://schemas.microsoft.com/office/powerpoint/2010/main" val="1960952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3354574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931807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1605719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27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450"/>
              </a:spcAft>
              <a:buNone/>
              <a:defRPr sz="1100">
                <a:solidFill>
                  <a:srgbClr val="FFFFFF"/>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7C624-5EFC-4A0B-8EAC-03395967A2A8}"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03188195-9255-4FF0-98EB-B570A0771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1351" y="5384519"/>
            <a:ext cx="1937389" cy="1218407"/>
          </a:xfrm>
          <a:prstGeom prst="rect">
            <a:avLst/>
          </a:prstGeom>
        </p:spPr>
      </p:pic>
    </p:spTree>
    <p:extLst>
      <p:ext uri="{BB962C8B-B14F-4D97-AF65-F5344CB8AC3E}">
        <p14:creationId xmlns:p14="http://schemas.microsoft.com/office/powerpoint/2010/main" val="3731437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F1EF0BDA-A861-4F20-8483-CCEDF1E947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6951" y="153562"/>
            <a:ext cx="2802753" cy="1858118"/>
          </a:xfrm>
          <a:prstGeom prst="rect">
            <a:avLst/>
          </a:prstGeom>
        </p:spPr>
      </p:pic>
    </p:spTree>
    <p:extLst>
      <p:ext uri="{BB962C8B-B14F-4D97-AF65-F5344CB8AC3E}">
        <p14:creationId xmlns:p14="http://schemas.microsoft.com/office/powerpoint/2010/main" val="3903314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1414262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BFAA05D1-AD59-42EE-9375-01263565F6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6951" y="153562"/>
            <a:ext cx="2802753" cy="1858118"/>
          </a:xfrm>
          <a:prstGeom prst="rect">
            <a:avLst/>
          </a:prstGeom>
        </p:spPr>
      </p:pic>
    </p:spTree>
    <p:extLst>
      <p:ext uri="{BB962C8B-B14F-4D97-AF65-F5344CB8AC3E}">
        <p14:creationId xmlns:p14="http://schemas.microsoft.com/office/powerpoint/2010/main" val="2255927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187191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EAD29308-D0A4-4F66-B28A-2649B61C7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803" y="153562"/>
            <a:ext cx="2940897" cy="1858118"/>
          </a:xfrm>
          <a:prstGeom prst="rect">
            <a:avLst/>
          </a:prstGeom>
        </p:spPr>
      </p:pic>
    </p:spTree>
    <p:extLst>
      <p:ext uri="{BB962C8B-B14F-4D97-AF65-F5344CB8AC3E}">
        <p14:creationId xmlns:p14="http://schemas.microsoft.com/office/powerpoint/2010/main" val="912240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E88836-5A68-44EC-BB9A-CAACDD8928D0}" type="datetimeFigureOut">
              <a:rPr lang="en-US" smtClean="0"/>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2582183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E88836-5A68-44EC-BB9A-CAACDD8928D0}" type="datetimeFigureOut">
              <a:rPr lang="en-US" smtClean="0"/>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3443654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2E88836-5A68-44EC-BB9A-CAACDD8928D0}" type="datetimeFigureOut">
              <a:rPr lang="en-US" smtClean="0"/>
              <a:t>12/7/2021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7A7C624-5EFC-4A0B-8EAC-03395967A2A8}" type="slidenum">
              <a:rPr lang="en-US" smtClean="0"/>
              <a:t>‹#›</a:t>
            </a:fld>
            <a:endParaRPr lang="en-US"/>
          </a:p>
        </p:txBody>
      </p:sp>
      <p:pic>
        <p:nvPicPr>
          <p:cNvPr id="11" name="Picture 10" descr="Logo, company name&#10;&#10;Description automatically generated">
            <a:extLst>
              <a:ext uri="{FF2B5EF4-FFF2-40B4-BE49-F238E27FC236}">
                <a16:creationId xmlns:a16="http://schemas.microsoft.com/office/drawing/2014/main" id="{0DF4079E-5B39-4E1E-B735-609AF82F35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60691" y="6433607"/>
            <a:ext cx="677974" cy="457200"/>
          </a:xfrm>
          <a:prstGeom prst="rect">
            <a:avLst/>
          </a:prstGeom>
        </p:spPr>
      </p:pic>
    </p:spTree>
    <p:extLst>
      <p:ext uri="{BB962C8B-B14F-4D97-AF65-F5344CB8AC3E}">
        <p14:creationId xmlns:p14="http://schemas.microsoft.com/office/powerpoint/2010/main" val="4012129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7A7C624-5EFC-4A0B-8EAC-03395967A2A8}"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0A76292A-D1E8-43BA-892D-F4AEB590A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0432" y="5286104"/>
            <a:ext cx="1369637" cy="790334"/>
          </a:xfrm>
          <a:prstGeom prst="rect">
            <a:avLst/>
          </a:prstGeom>
        </p:spPr>
      </p:pic>
    </p:spTree>
    <p:extLst>
      <p:ext uri="{BB962C8B-B14F-4D97-AF65-F5344CB8AC3E}">
        <p14:creationId xmlns:p14="http://schemas.microsoft.com/office/powerpoint/2010/main" val="3105734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7C624-5EFC-4A0B-8EAC-03395967A2A8}"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03188195-9255-4FF0-98EB-B570A0771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1350" y="5384517"/>
            <a:ext cx="1937389" cy="1218407"/>
          </a:xfrm>
          <a:prstGeom prst="rect">
            <a:avLst/>
          </a:prstGeom>
        </p:spPr>
      </p:pic>
    </p:spTree>
    <p:extLst>
      <p:ext uri="{BB962C8B-B14F-4D97-AF65-F5344CB8AC3E}">
        <p14:creationId xmlns:p14="http://schemas.microsoft.com/office/powerpoint/2010/main" val="3789296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2006212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88836-5A68-44EC-BB9A-CAACDD8928D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324144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1304406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E88836-5A68-44EC-BB9A-CAACDD8928D0}" type="datetimeFigureOut">
              <a:rPr lang="en-US" smtClean="0"/>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395691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E88836-5A68-44EC-BB9A-CAACDD8928D0}" type="datetimeFigureOut">
              <a:rPr lang="en-US" smtClean="0"/>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42851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2E88836-5A68-44EC-BB9A-CAACDD8928D0}" type="datetimeFigureOut">
              <a:rPr lang="en-US" smtClean="0"/>
              <a:t>12/7/2021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7A7C624-5EFC-4A0B-8EAC-03395967A2A8}"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B8D89AE9-065A-4D83-B859-2DD8BCD854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17862" y="6444734"/>
            <a:ext cx="584555" cy="419077"/>
          </a:xfrm>
          <a:prstGeom prst="rect">
            <a:avLst/>
          </a:prstGeom>
        </p:spPr>
      </p:pic>
    </p:spTree>
    <p:extLst>
      <p:ext uri="{BB962C8B-B14F-4D97-AF65-F5344CB8AC3E}">
        <p14:creationId xmlns:p14="http://schemas.microsoft.com/office/powerpoint/2010/main" val="127343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7A7C624-5EFC-4A0B-8EAC-03395967A2A8}"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B38C97A4-752D-4C88-BB61-E323E17358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958" y="5028952"/>
            <a:ext cx="1624906" cy="1035100"/>
          </a:xfrm>
          <a:prstGeom prst="rect">
            <a:avLst/>
          </a:prstGeom>
        </p:spPr>
      </p:pic>
    </p:spTree>
    <p:extLst>
      <p:ext uri="{BB962C8B-B14F-4D97-AF65-F5344CB8AC3E}">
        <p14:creationId xmlns:p14="http://schemas.microsoft.com/office/powerpoint/2010/main" val="3186102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E88836-5A68-44EC-BB9A-CAACDD8928D0}"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7C624-5EFC-4A0B-8EAC-03395967A2A8}" type="slidenum">
              <a:rPr lang="en-US" smtClean="0"/>
              <a:t>‹#›</a:t>
            </a:fld>
            <a:endParaRPr lang="en-US"/>
          </a:p>
        </p:txBody>
      </p:sp>
    </p:spTree>
    <p:extLst>
      <p:ext uri="{BB962C8B-B14F-4D97-AF65-F5344CB8AC3E}">
        <p14:creationId xmlns:p14="http://schemas.microsoft.com/office/powerpoint/2010/main" val="1365389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2E88836-5A68-44EC-BB9A-CAACDD8928D0}" type="datetimeFigureOut">
              <a:rPr lang="en-US" smtClean="0"/>
              <a:t>12/7/2021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7A7C624-5EFC-4A0B-8EAC-03395967A2A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975052FB-04A1-4E7E-9531-9917F0DCDD3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403294" y="6459785"/>
            <a:ext cx="599123" cy="404026"/>
          </a:xfrm>
          <a:prstGeom prst="rect">
            <a:avLst/>
          </a:prstGeom>
        </p:spPr>
      </p:pic>
    </p:spTree>
    <p:extLst>
      <p:ext uri="{BB962C8B-B14F-4D97-AF65-F5344CB8AC3E}">
        <p14:creationId xmlns:p14="http://schemas.microsoft.com/office/powerpoint/2010/main" val="378089303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65" r:id="rId12"/>
    <p:sldLayoutId id="2147483781"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2E88836-5A68-44EC-BB9A-CAACDD8928D0}" type="datetimeFigureOut">
              <a:rPr lang="en-US" smtClean="0"/>
              <a:t>12/7/2021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7A7C624-5EFC-4A0B-8EAC-03395967A2A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F0570469-2B26-4A5D-A5DC-1ED249511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360691" y="6433607"/>
            <a:ext cx="677975" cy="457200"/>
          </a:xfrm>
          <a:prstGeom prst="rect">
            <a:avLst/>
          </a:prstGeom>
        </p:spPr>
      </p:pic>
    </p:spTree>
    <p:extLst>
      <p:ext uri="{BB962C8B-B14F-4D97-AF65-F5344CB8AC3E}">
        <p14:creationId xmlns:p14="http://schemas.microsoft.com/office/powerpoint/2010/main" val="113601382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77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2E88836-5A68-44EC-BB9A-CAACDD8928D0}" type="datetimeFigureOut">
              <a:rPr lang="en-US" smtClean="0"/>
              <a:t>12/7/2021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7A7C624-5EFC-4A0B-8EAC-03395967A2A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2A7BB0FE-E564-4E74-9B26-FBF088027CE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360691" y="6433607"/>
            <a:ext cx="677974" cy="457200"/>
          </a:xfrm>
          <a:prstGeom prst="rect">
            <a:avLst/>
          </a:prstGeom>
        </p:spPr>
      </p:pic>
    </p:spTree>
    <p:extLst>
      <p:ext uri="{BB962C8B-B14F-4D97-AF65-F5344CB8AC3E}">
        <p14:creationId xmlns:p14="http://schemas.microsoft.com/office/powerpoint/2010/main" val="341509512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e74million.org/article/medler-brady-hutton-new-network-is-connecting-state-charter-school-authorizers-and-districts-that-recognize-value-charters-and-want-that-relationship-to-grow/"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video%202021-11-30%2023_04_38.MOV" TargetMode="External"/><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0.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330B84A0-EAC6-4EC1-8D2C-E5A2275CFBEE}"/>
              </a:ext>
            </a:extLst>
          </p:cNvPr>
          <p:cNvSpPr>
            <a:spLocks noGrp="1"/>
          </p:cNvSpPr>
          <p:nvPr>
            <p:ph type="subTitle" idx="1"/>
          </p:nvPr>
        </p:nvSpPr>
        <p:spPr>
          <a:xfrm>
            <a:off x="1100051" y="5225240"/>
            <a:ext cx="10058400" cy="1143000"/>
          </a:xfrm>
        </p:spPr>
        <p:txBody>
          <a:bodyPr>
            <a:normAutofit/>
          </a:bodyPr>
          <a:lstStyle/>
          <a:p>
            <a:r>
              <a:rPr lang="en-US" b="1" i="0">
                <a:solidFill>
                  <a:srgbClr val="FFFFFF"/>
                </a:solidFill>
                <a:effectLst/>
                <a:latin typeface="Arial" panose="020B0604020202020204" pitchFamily="34" charset="0"/>
              </a:rPr>
              <a:t>Friday, December 10, 2021 </a:t>
            </a:r>
            <a:endParaRPr lang="en-US">
              <a:solidFill>
                <a:srgbClr val="FFFFFF"/>
              </a:solidFill>
            </a:endParaRPr>
          </a:p>
        </p:txBody>
      </p:sp>
      <p:pic>
        <p:nvPicPr>
          <p:cNvPr id="9" name="Content Placeholder 4" descr="People at the meeting desk">
            <a:extLst>
              <a:ext uri="{FF2B5EF4-FFF2-40B4-BE49-F238E27FC236}">
                <a16:creationId xmlns:a16="http://schemas.microsoft.com/office/drawing/2014/main" id="{AD60FD97-DFCF-4D9D-AE65-9C44C9261C8B}"/>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3" t="11605" r="-13" b="10494"/>
          <a:stretch/>
        </p:blipFill>
        <p:spPr>
          <a:xfrm>
            <a:off x="-1388" y="-11137"/>
            <a:ext cx="12193541" cy="4906175"/>
          </a:xfrm>
          <a:prstGeom prst="rect">
            <a:avLst/>
          </a:prstGeom>
        </p:spPr>
      </p:pic>
      <p:sp>
        <p:nvSpPr>
          <p:cNvPr id="4" name="Rectangle 3">
            <a:extLst>
              <a:ext uri="{FF2B5EF4-FFF2-40B4-BE49-F238E27FC236}">
                <a16:creationId xmlns:a16="http://schemas.microsoft.com/office/drawing/2014/main" id="{BB070DC3-B0A6-44F4-85E1-10E3F213EDC3}"/>
              </a:ext>
            </a:extLst>
          </p:cNvPr>
          <p:cNvSpPr/>
          <p:nvPr/>
        </p:nvSpPr>
        <p:spPr>
          <a:xfrm>
            <a:off x="-1" y="3911601"/>
            <a:ext cx="12190459" cy="1027768"/>
          </a:xfrm>
          <a:prstGeom prst="rect">
            <a:avLst/>
          </a:prstGeom>
          <a:solidFill>
            <a:srgbClr val="E2EC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FC9F05-CBE6-4958-AFF0-B77398DD7B4A}"/>
              </a:ext>
            </a:extLst>
          </p:cNvPr>
          <p:cNvSpPr>
            <a:spLocks noGrp="1"/>
          </p:cNvSpPr>
          <p:nvPr>
            <p:ph type="ctrTitle"/>
          </p:nvPr>
        </p:nvSpPr>
        <p:spPr>
          <a:xfrm>
            <a:off x="1065259" y="3911601"/>
            <a:ext cx="10058400" cy="963760"/>
          </a:xfrm>
        </p:spPr>
        <p:txBody>
          <a:bodyPr>
            <a:normAutofit/>
          </a:bodyPr>
          <a:lstStyle/>
          <a:p>
            <a:r>
              <a:rPr lang="en-US" sz="5600" i="0">
                <a:solidFill>
                  <a:srgbClr val="184D75"/>
                </a:solidFill>
                <a:effectLst/>
                <a:latin typeface="Helvetica" panose="020B0604020202020204" pitchFamily="34" charset="0"/>
              </a:rPr>
              <a:t>FACSA: A Look Back</a:t>
            </a:r>
            <a:endParaRPr lang="en-US" sz="5600">
              <a:solidFill>
                <a:srgbClr val="184D75"/>
              </a:solidFill>
            </a:endParaRPr>
          </a:p>
        </p:txBody>
      </p:sp>
      <p:pic>
        <p:nvPicPr>
          <p:cNvPr id="13" name="Picture 12" descr="Logo, company name&#10;&#10;Description automatically generated">
            <a:extLst>
              <a:ext uri="{FF2B5EF4-FFF2-40B4-BE49-F238E27FC236}">
                <a16:creationId xmlns:a16="http://schemas.microsoft.com/office/drawing/2014/main" id="{3241053D-5507-44CE-A465-64753C7BC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290" y="186992"/>
            <a:ext cx="3022600" cy="1942021"/>
          </a:xfrm>
          <a:prstGeom prst="rect">
            <a:avLst/>
          </a:prstGeom>
        </p:spPr>
      </p:pic>
      <p:cxnSp>
        <p:nvCxnSpPr>
          <p:cNvPr id="15" name="Straight Connector 14">
            <a:extLst>
              <a:ext uri="{FF2B5EF4-FFF2-40B4-BE49-F238E27FC236}">
                <a16:creationId xmlns:a16="http://schemas.microsoft.com/office/drawing/2014/main" id="{F0DBBB08-2DEB-40F2-B15A-1DF86BFE3AF9}"/>
              </a:ext>
            </a:extLst>
          </p:cNvPr>
          <p:cNvCxnSpPr/>
          <p:nvPr/>
        </p:nvCxnSpPr>
        <p:spPr>
          <a:xfrm>
            <a:off x="0" y="3911601"/>
            <a:ext cx="12192000" cy="0"/>
          </a:xfrm>
          <a:prstGeom prst="line">
            <a:avLst/>
          </a:prstGeom>
          <a:ln w="57150">
            <a:solidFill>
              <a:srgbClr val="184D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80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A2FD-91F9-4DD9-B8BB-218632E6384C}"/>
              </a:ext>
            </a:extLst>
          </p:cNvPr>
          <p:cNvSpPr>
            <a:spLocks noGrp="1"/>
          </p:cNvSpPr>
          <p:nvPr>
            <p:ph type="title"/>
          </p:nvPr>
        </p:nvSpPr>
        <p:spPr>
          <a:xfrm>
            <a:off x="1097280" y="350971"/>
            <a:ext cx="10058400" cy="1359295"/>
          </a:xfrm>
        </p:spPr>
        <p:txBody>
          <a:bodyPr>
            <a:normAutofit/>
          </a:bodyPr>
          <a:lstStyle/>
          <a:p>
            <a:r>
              <a:rPr lang="en-US" sz="7200" b="0" i="0">
                <a:solidFill>
                  <a:srgbClr val="195481"/>
                </a:solidFill>
                <a:effectLst/>
                <a:latin typeface="+mn-lt"/>
              </a:rPr>
              <a:t>Accomplishments</a:t>
            </a:r>
            <a:endParaRPr lang="en-US" sz="7200">
              <a:latin typeface="+mn-lt"/>
            </a:endParaRPr>
          </a:p>
        </p:txBody>
      </p:sp>
      <p:sp>
        <p:nvSpPr>
          <p:cNvPr id="3" name="Content Placeholder 2">
            <a:extLst>
              <a:ext uri="{FF2B5EF4-FFF2-40B4-BE49-F238E27FC236}">
                <a16:creationId xmlns:a16="http://schemas.microsoft.com/office/drawing/2014/main" id="{9B9A2D04-F2A1-4C1D-B8B6-888E93D6EBC4}"/>
              </a:ext>
            </a:extLst>
          </p:cNvPr>
          <p:cNvSpPr>
            <a:spLocks noGrp="1"/>
          </p:cNvSpPr>
          <p:nvPr>
            <p:ph idx="1"/>
          </p:nvPr>
        </p:nvSpPr>
        <p:spPr>
          <a:xfrm>
            <a:off x="6765867" y="2419905"/>
            <a:ext cx="4758432" cy="3709801"/>
          </a:xfrm>
        </p:spPr>
        <p:txBody>
          <a:bodyPr vert="horz" lIns="0" tIns="45720" rIns="0" bIns="45720" rtlCol="0" anchor="t">
            <a:noAutofit/>
          </a:bodyPr>
          <a:lstStyle/>
          <a:p>
            <a:pPr marL="0" indent="0">
              <a:lnSpc>
                <a:spcPct val="120000"/>
              </a:lnSpc>
              <a:buClr>
                <a:srgbClr val="1E5598"/>
              </a:buClr>
              <a:buNone/>
            </a:pPr>
            <a:r>
              <a:rPr lang="en-US">
                <a:solidFill>
                  <a:srgbClr val="000000"/>
                </a:solidFill>
              </a:rPr>
              <a:t>Year 2-3 Findings</a:t>
            </a:r>
          </a:p>
          <a:p>
            <a:pPr marL="0" indent="0">
              <a:lnSpc>
                <a:spcPct val="120000"/>
              </a:lnSpc>
              <a:buClr>
                <a:srgbClr val="1E5598"/>
              </a:buClr>
              <a:buNone/>
            </a:pPr>
            <a:r>
              <a:rPr lang="en-US" sz="1800">
                <a:solidFill>
                  <a:srgbClr val="07080D"/>
                </a:solidFill>
                <a:effectLst/>
                <a:latin typeface="Arial"/>
                <a:ea typeface="Calibri" panose="020F0502020204030204" pitchFamily="34" charset="0"/>
                <a:cs typeface="Times New Roman"/>
              </a:rPr>
              <a:t>Research </a:t>
            </a:r>
            <a:r>
              <a:rPr lang="en-US" sz="1800">
                <a:solidFill>
                  <a:srgbClr val="07080D"/>
                </a:solidFill>
                <a:latin typeface="Arial"/>
                <a:ea typeface="Calibri" panose="020F0502020204030204" pitchFamily="34" charset="0"/>
                <a:cs typeface="Times New Roman"/>
              </a:rPr>
              <a:t>identified barriers as:</a:t>
            </a:r>
            <a:endParaRPr lang="en-US">
              <a:solidFill>
                <a:srgbClr val="07080D"/>
              </a:solidFill>
              <a:latin typeface="Arial"/>
              <a:ea typeface="Calibri" panose="020F0502020204030204" pitchFamily="34" charset="0"/>
              <a:cs typeface="Arial" panose="020B0604020202020204"/>
            </a:endParaRPr>
          </a:p>
          <a:p>
            <a:pPr marL="383540" lvl="1">
              <a:lnSpc>
                <a:spcPct val="120000"/>
              </a:lnSpc>
              <a:buClr>
                <a:srgbClr val="1E5598"/>
              </a:buClr>
              <a:buFont typeface="Wingdings" panose="05000000000000000000" pitchFamily="2" charset="2"/>
              <a:buChar char="§"/>
            </a:pPr>
            <a:r>
              <a:rPr lang="en-US">
                <a:solidFill>
                  <a:srgbClr val="07080D"/>
                </a:solidFill>
                <a:ea typeface="+mn-lt"/>
                <a:cs typeface="+mn-lt"/>
              </a:rPr>
              <a:t>Limited parental knowledge about rights and services available for SWD at charter schools</a:t>
            </a:r>
          </a:p>
          <a:p>
            <a:pPr marL="383540" lvl="1">
              <a:lnSpc>
                <a:spcPct val="120000"/>
              </a:lnSpc>
              <a:buClr>
                <a:srgbClr val="1E5598"/>
              </a:buClr>
              <a:buFont typeface="Wingdings" panose="05000000000000000000" pitchFamily="2" charset="2"/>
              <a:buChar char="§"/>
            </a:pPr>
            <a:r>
              <a:rPr lang="en-US">
                <a:solidFill>
                  <a:srgbClr val="07080D"/>
                </a:solidFill>
                <a:ea typeface="+mn-lt"/>
                <a:cs typeface="+mn-lt"/>
              </a:rPr>
              <a:t>Limited available services for SWD</a:t>
            </a:r>
          </a:p>
          <a:p>
            <a:pPr marL="383540" lvl="1">
              <a:lnSpc>
                <a:spcPct val="120000"/>
              </a:lnSpc>
              <a:buClr>
                <a:srgbClr val="1E5598"/>
              </a:buClr>
              <a:buFont typeface="Wingdings" panose="05000000000000000000" pitchFamily="2" charset="2"/>
              <a:buChar char="§"/>
            </a:pPr>
            <a:r>
              <a:rPr lang="en-US">
                <a:solidFill>
                  <a:srgbClr val="07080D"/>
                </a:solidFill>
                <a:ea typeface="+mn-lt"/>
                <a:cs typeface="+mn-lt"/>
              </a:rPr>
              <a:t>Lack of certified staff</a:t>
            </a:r>
            <a:endParaRPr lang="en-US">
              <a:solidFill>
                <a:srgbClr val="07080D"/>
              </a:solidFill>
              <a:latin typeface="Arial"/>
              <a:cs typeface="Arial"/>
            </a:endParaRPr>
          </a:p>
        </p:txBody>
      </p:sp>
      <p:pic>
        <p:nvPicPr>
          <p:cNvPr id="6" name="Picture 5" descr="Logo, company name&#10;&#10;Description automatically generated">
            <a:extLst>
              <a:ext uri="{FF2B5EF4-FFF2-40B4-BE49-F238E27FC236}">
                <a16:creationId xmlns:a16="http://schemas.microsoft.com/office/drawing/2014/main" id="{16650F3C-9720-427E-8E82-EBAD4C399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2408" y="249704"/>
            <a:ext cx="1802711" cy="1158242"/>
          </a:xfrm>
          <a:prstGeom prst="rect">
            <a:avLst/>
          </a:prstGeom>
        </p:spPr>
      </p:pic>
      <p:sp>
        <p:nvSpPr>
          <p:cNvPr id="7" name="Content Placeholder 2">
            <a:extLst>
              <a:ext uri="{FF2B5EF4-FFF2-40B4-BE49-F238E27FC236}">
                <a16:creationId xmlns:a16="http://schemas.microsoft.com/office/drawing/2014/main" id="{BBF0A872-1319-4FE3-8904-E4020A6D88E1}"/>
              </a:ext>
            </a:extLst>
          </p:cNvPr>
          <p:cNvSpPr txBox="1">
            <a:spLocks/>
          </p:cNvSpPr>
          <p:nvPr/>
        </p:nvSpPr>
        <p:spPr>
          <a:xfrm>
            <a:off x="1180245" y="2404612"/>
            <a:ext cx="4915755" cy="3841239"/>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buClr>
                <a:srgbClr val="1E5598"/>
              </a:buClr>
              <a:buNone/>
            </a:pPr>
            <a:r>
              <a:rPr lang="en-US">
                <a:solidFill>
                  <a:srgbClr val="000000"/>
                </a:solidFill>
              </a:rPr>
              <a:t>Year 2-3 Research</a:t>
            </a:r>
          </a:p>
          <a:p>
            <a:pPr marL="0" indent="0">
              <a:lnSpc>
                <a:spcPct val="120000"/>
              </a:lnSpc>
              <a:buClr>
                <a:srgbClr val="1E5598"/>
              </a:buClr>
              <a:buNone/>
            </a:pPr>
            <a:r>
              <a:rPr lang="en-US" sz="1800">
                <a:solidFill>
                  <a:srgbClr val="07080D"/>
                </a:solidFill>
                <a:effectLst/>
                <a:latin typeface="Arial"/>
                <a:ea typeface="Calibri" panose="020F0502020204030204" pitchFamily="34" charset="0"/>
                <a:cs typeface="Times New Roman"/>
              </a:rPr>
              <a:t>This study focused on barriers to enrollment. The research examined charter school recruitment, outreach, and admissions processes, as well as of special education procedures and services, to identify barriers to enrollment in charter schools for students with disabilities, including barriers that occur at the school- and the district-level.</a:t>
            </a:r>
            <a:r>
              <a:rPr lang="en-US" sz="1800">
                <a:solidFill>
                  <a:srgbClr val="07080D"/>
                </a:solidFill>
                <a:latin typeface="Arial"/>
                <a:ea typeface="Calibri" panose="020F0502020204030204" pitchFamily="34" charset="0"/>
                <a:cs typeface="Times New Roman"/>
              </a:rPr>
              <a:t> </a:t>
            </a:r>
            <a:endParaRPr lang="en-US">
              <a:solidFill>
                <a:srgbClr val="07080D"/>
              </a:solidFill>
              <a:cs typeface="Arial" panose="020B0604020202020204"/>
            </a:endParaRPr>
          </a:p>
        </p:txBody>
      </p:sp>
      <p:sp>
        <p:nvSpPr>
          <p:cNvPr id="8" name="TextBox 7">
            <a:extLst>
              <a:ext uri="{FF2B5EF4-FFF2-40B4-BE49-F238E27FC236}">
                <a16:creationId xmlns:a16="http://schemas.microsoft.com/office/drawing/2014/main" id="{F5121262-A13D-4B1B-9123-E2A89E53B6DF}"/>
              </a:ext>
            </a:extLst>
          </p:cNvPr>
          <p:cNvSpPr txBox="1"/>
          <p:nvPr/>
        </p:nvSpPr>
        <p:spPr>
          <a:xfrm>
            <a:off x="1097280" y="1792540"/>
            <a:ext cx="9226244" cy="453970"/>
          </a:xfrm>
          <a:prstGeom prst="rect">
            <a:avLst/>
          </a:prstGeom>
          <a:noFill/>
        </p:spPr>
        <p:txBody>
          <a:bodyPr wrap="none" rtlCol="0">
            <a:spAutoFit/>
          </a:bodyPr>
          <a:lstStyle/>
          <a:p>
            <a:r>
              <a:rPr lang="en-US" sz="2350" b="1">
                <a:solidFill>
                  <a:srgbClr val="FFC000"/>
                </a:solidFill>
              </a:rPr>
              <a:t>Research: Access, Services, &amp; Outcomes for Special Populations &amp; Equity</a:t>
            </a:r>
          </a:p>
        </p:txBody>
      </p:sp>
      <p:cxnSp>
        <p:nvCxnSpPr>
          <p:cNvPr id="10" name="Straight Connector 9">
            <a:extLst>
              <a:ext uri="{FF2B5EF4-FFF2-40B4-BE49-F238E27FC236}">
                <a16:creationId xmlns:a16="http://schemas.microsoft.com/office/drawing/2014/main" id="{C4F5A2AC-D7B6-4D0D-A62A-FF9FCC314DA6}"/>
              </a:ext>
            </a:extLst>
          </p:cNvPr>
          <p:cNvCxnSpPr/>
          <p:nvPr/>
        </p:nvCxnSpPr>
        <p:spPr>
          <a:xfrm>
            <a:off x="6241002" y="2621132"/>
            <a:ext cx="0" cy="32403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836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 at work video conferencing on laptop">
            <a:extLst>
              <a:ext uri="{FF2B5EF4-FFF2-40B4-BE49-F238E27FC236}">
                <a16:creationId xmlns:a16="http://schemas.microsoft.com/office/drawing/2014/main" id="{DF0D8D8D-A8E3-4838-8C1C-CC689BC8513A}"/>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6997" b="14652"/>
          <a:stretch/>
        </p:blipFill>
        <p:spPr>
          <a:xfrm>
            <a:off x="0" y="-47460"/>
            <a:ext cx="12192000" cy="6366779"/>
          </a:xfrm>
          <a:prstGeom prst="rect">
            <a:avLst/>
          </a:prstGeom>
        </p:spPr>
      </p:pic>
      <p:sp>
        <p:nvSpPr>
          <p:cNvPr id="2" name="Title 1">
            <a:extLst>
              <a:ext uri="{FF2B5EF4-FFF2-40B4-BE49-F238E27FC236}">
                <a16:creationId xmlns:a16="http://schemas.microsoft.com/office/drawing/2014/main" id="{A77D8E0F-24F9-4B92-9DE8-395603556FBD}"/>
              </a:ext>
            </a:extLst>
          </p:cNvPr>
          <p:cNvSpPr>
            <a:spLocks noGrp="1"/>
          </p:cNvSpPr>
          <p:nvPr>
            <p:ph type="title"/>
          </p:nvPr>
        </p:nvSpPr>
        <p:spPr/>
        <p:txBody>
          <a:bodyPr/>
          <a:lstStyle/>
          <a:p>
            <a:r>
              <a:rPr lang="en-US" b="1">
                <a:solidFill>
                  <a:srgbClr val="184D75"/>
                </a:solidFill>
              </a:rPr>
              <a:t>External Reviewers and Mentorships</a:t>
            </a:r>
          </a:p>
        </p:txBody>
      </p:sp>
      <p:sp>
        <p:nvSpPr>
          <p:cNvPr id="3" name="Content Placeholder 2">
            <a:extLst>
              <a:ext uri="{FF2B5EF4-FFF2-40B4-BE49-F238E27FC236}">
                <a16:creationId xmlns:a16="http://schemas.microsoft.com/office/drawing/2014/main" id="{B722BE97-FD25-4584-8003-3373E1A624F6}"/>
              </a:ext>
            </a:extLst>
          </p:cNvPr>
          <p:cNvSpPr>
            <a:spLocks noGrp="1"/>
          </p:cNvSpPr>
          <p:nvPr>
            <p:ph idx="1"/>
          </p:nvPr>
        </p:nvSpPr>
        <p:spPr>
          <a:xfrm>
            <a:off x="1176866" y="1845734"/>
            <a:ext cx="5046134" cy="4023360"/>
          </a:xfrm>
        </p:spPr>
        <p:txBody>
          <a:bodyPr>
            <a:noAutofit/>
          </a:bodyPr>
          <a:lstStyle/>
          <a:p>
            <a:pPr marL="0" indent="0">
              <a:buNone/>
            </a:pPr>
            <a:r>
              <a:rPr lang="en-US" sz="3200" b="1">
                <a:solidFill>
                  <a:srgbClr val="FFC000"/>
                </a:solidFill>
              </a:rPr>
              <a:t>External Reviewers</a:t>
            </a:r>
          </a:p>
          <a:p>
            <a:pPr marL="0" indent="0">
              <a:buNone/>
            </a:pPr>
            <a:r>
              <a:rPr lang="en-US" sz="3200">
                <a:solidFill>
                  <a:srgbClr val="07080D"/>
                </a:solidFill>
              </a:rPr>
              <a:t>This year 4 districts engaged an external reviewer.</a:t>
            </a:r>
          </a:p>
          <a:p>
            <a:pPr marL="457200" indent="-457200">
              <a:buClr>
                <a:srgbClr val="184D75"/>
              </a:buClr>
              <a:buFont typeface="+mj-lt"/>
              <a:buAutoNum type="arabicPeriod"/>
            </a:pPr>
            <a:r>
              <a:rPr lang="en-US" sz="3200">
                <a:solidFill>
                  <a:srgbClr val="07080D"/>
                </a:solidFill>
              </a:rPr>
              <a:t>Clay </a:t>
            </a:r>
          </a:p>
          <a:p>
            <a:pPr marL="457200" indent="-457200">
              <a:buClr>
                <a:srgbClr val="184D75"/>
              </a:buClr>
              <a:buFont typeface="+mj-lt"/>
              <a:buAutoNum type="arabicPeriod"/>
            </a:pPr>
            <a:r>
              <a:rPr lang="en-US" sz="3200">
                <a:solidFill>
                  <a:srgbClr val="07080D"/>
                </a:solidFill>
              </a:rPr>
              <a:t>Collier</a:t>
            </a:r>
          </a:p>
          <a:p>
            <a:pPr marL="457200" indent="-457200">
              <a:buClr>
                <a:srgbClr val="184D75"/>
              </a:buClr>
              <a:buFont typeface="+mj-lt"/>
              <a:buAutoNum type="arabicPeriod"/>
            </a:pPr>
            <a:r>
              <a:rPr lang="en-US" sz="3200">
                <a:solidFill>
                  <a:srgbClr val="07080D"/>
                </a:solidFill>
              </a:rPr>
              <a:t>Hillsborough</a:t>
            </a:r>
          </a:p>
          <a:p>
            <a:pPr marL="457200" indent="-457200">
              <a:buClr>
                <a:srgbClr val="184D75"/>
              </a:buClr>
              <a:buFont typeface="+mj-lt"/>
              <a:buAutoNum type="arabicPeriod"/>
            </a:pPr>
            <a:r>
              <a:rPr lang="en-US" sz="3200">
                <a:solidFill>
                  <a:srgbClr val="07080D"/>
                </a:solidFill>
              </a:rPr>
              <a:t>Leon</a:t>
            </a:r>
          </a:p>
        </p:txBody>
      </p:sp>
      <p:sp>
        <p:nvSpPr>
          <p:cNvPr id="5" name="TextBox 4">
            <a:extLst>
              <a:ext uri="{FF2B5EF4-FFF2-40B4-BE49-F238E27FC236}">
                <a16:creationId xmlns:a16="http://schemas.microsoft.com/office/drawing/2014/main" id="{F9BA1D28-E1EB-4EDA-A460-B38B598B0A80}"/>
              </a:ext>
            </a:extLst>
          </p:cNvPr>
          <p:cNvSpPr txBox="1"/>
          <p:nvPr/>
        </p:nvSpPr>
        <p:spPr>
          <a:xfrm>
            <a:off x="6900333" y="1845734"/>
            <a:ext cx="4597400" cy="2154436"/>
          </a:xfrm>
          <a:prstGeom prst="rect">
            <a:avLst/>
          </a:prstGeom>
          <a:noFill/>
        </p:spPr>
        <p:txBody>
          <a:bodyPr wrap="square">
            <a:spAutoFit/>
          </a:bodyPr>
          <a:lstStyle/>
          <a:p>
            <a:pPr>
              <a:spcBef>
                <a:spcPts val="1200"/>
              </a:spcBef>
            </a:pPr>
            <a:r>
              <a:rPr lang="en-US" sz="3200" b="1">
                <a:solidFill>
                  <a:srgbClr val="FFC000"/>
                </a:solidFill>
              </a:rPr>
              <a:t>Mentors</a:t>
            </a:r>
          </a:p>
          <a:p>
            <a:pPr>
              <a:spcBef>
                <a:spcPts val="1200"/>
              </a:spcBef>
            </a:pPr>
            <a:r>
              <a:rPr lang="en-US" sz="3200">
                <a:solidFill>
                  <a:srgbClr val="07080D"/>
                </a:solidFill>
              </a:rPr>
              <a:t>There is currently 1 formal mentor partnership.</a:t>
            </a:r>
          </a:p>
          <a:p>
            <a:endParaRPr lang="en-US" sz="2800">
              <a:solidFill>
                <a:srgbClr val="07080D"/>
              </a:solidFill>
            </a:endParaRPr>
          </a:p>
        </p:txBody>
      </p:sp>
    </p:spTree>
    <p:extLst>
      <p:ext uri="{BB962C8B-B14F-4D97-AF65-F5344CB8AC3E}">
        <p14:creationId xmlns:p14="http://schemas.microsoft.com/office/powerpoint/2010/main" val="1790937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A2FD-91F9-4DD9-B8BB-218632E6384C}"/>
              </a:ext>
            </a:extLst>
          </p:cNvPr>
          <p:cNvSpPr>
            <a:spLocks noGrp="1"/>
          </p:cNvSpPr>
          <p:nvPr>
            <p:ph type="title" idx="4294967295"/>
          </p:nvPr>
        </p:nvSpPr>
        <p:spPr>
          <a:xfrm>
            <a:off x="531136" y="333422"/>
            <a:ext cx="10058400" cy="1441450"/>
          </a:xfrm>
        </p:spPr>
        <p:txBody>
          <a:bodyPr>
            <a:normAutofit/>
          </a:bodyPr>
          <a:lstStyle/>
          <a:p>
            <a:r>
              <a:rPr kumimoji="0" lang="en-US" sz="7200" b="0" i="0" u="none" strike="noStrike" kern="1200" cap="none" spc="-50" normalizeH="0" baseline="0" noProof="0">
                <a:ln>
                  <a:noFill/>
                </a:ln>
                <a:solidFill>
                  <a:srgbClr val="195481"/>
                </a:solidFill>
                <a:effectLst/>
                <a:uLnTx/>
                <a:uFillTx/>
                <a:latin typeface="Calibri" panose="020F0502020204030204"/>
                <a:ea typeface="+mj-ea"/>
                <a:cs typeface="+mj-cs"/>
              </a:rPr>
              <a:t>Accomplishments</a:t>
            </a:r>
            <a:endParaRPr lang="en-US" sz="4000">
              <a:latin typeface="+mn-lt"/>
            </a:endParaRPr>
          </a:p>
        </p:txBody>
      </p:sp>
      <p:sp>
        <p:nvSpPr>
          <p:cNvPr id="3" name="Content Placeholder 2">
            <a:extLst>
              <a:ext uri="{FF2B5EF4-FFF2-40B4-BE49-F238E27FC236}">
                <a16:creationId xmlns:a16="http://schemas.microsoft.com/office/drawing/2014/main" id="{9B9A2D04-F2A1-4C1D-B8B6-888E93D6EBC4}"/>
              </a:ext>
            </a:extLst>
          </p:cNvPr>
          <p:cNvSpPr>
            <a:spLocks noGrp="1"/>
          </p:cNvSpPr>
          <p:nvPr>
            <p:ph idx="4294967295"/>
          </p:nvPr>
        </p:nvSpPr>
        <p:spPr>
          <a:xfrm>
            <a:off x="6605554" y="2314441"/>
            <a:ext cx="5168601" cy="3852863"/>
          </a:xfrm>
        </p:spPr>
        <p:txBody>
          <a:bodyPr vert="horz" lIns="0" tIns="45720" rIns="0" bIns="45720" rtlCol="0" anchor="t">
            <a:noAutofit/>
          </a:bodyPr>
          <a:lstStyle/>
          <a:p>
            <a:pPr marL="0" indent="0">
              <a:lnSpc>
                <a:spcPct val="120000"/>
              </a:lnSpc>
              <a:buClr>
                <a:srgbClr val="1E5598"/>
              </a:buClr>
              <a:buNone/>
            </a:pPr>
            <a:r>
              <a:rPr lang="en-US" sz="1800" b="1" i="0">
                <a:solidFill>
                  <a:srgbClr val="080808"/>
                </a:solidFill>
                <a:effectLst/>
              </a:rPr>
              <a:t>National Network for District Authorizing (NN4DA) </a:t>
            </a:r>
            <a:r>
              <a:rPr lang="en-US" sz="1800" b="0" i="0">
                <a:solidFill>
                  <a:srgbClr val="080808"/>
                </a:solidFill>
                <a:effectLst/>
              </a:rPr>
              <a:t>was launche</a:t>
            </a:r>
            <a:r>
              <a:rPr lang="en-US" sz="1800">
                <a:solidFill>
                  <a:srgbClr val="080808"/>
                </a:solidFill>
              </a:rPr>
              <a:t>d in September 2021</a:t>
            </a:r>
            <a:endParaRPr lang="en-US" sz="1800" b="0" i="0">
              <a:solidFill>
                <a:srgbClr val="080808"/>
              </a:solidFill>
              <a:effectLst/>
            </a:endParaRPr>
          </a:p>
          <a:p>
            <a:pPr marL="274320" indent="-274320">
              <a:lnSpc>
                <a:spcPct val="120000"/>
              </a:lnSpc>
              <a:spcBef>
                <a:spcPts val="0"/>
              </a:spcBef>
              <a:buClr>
                <a:srgbClr val="1E5598"/>
              </a:buClr>
              <a:buFont typeface="Wingdings" panose="05000000000000000000" pitchFamily="2" charset="2"/>
              <a:buChar char="§"/>
            </a:pPr>
            <a:r>
              <a:rPr lang="en-US" sz="1800" b="0" i="0">
                <a:solidFill>
                  <a:srgbClr val="080808"/>
                </a:solidFill>
                <a:effectLst/>
                <a:latin typeface="Noto Sans" panose="020B0502040504020204" pitchFamily="34" charset="0"/>
              </a:rPr>
              <a:t>The mission of NN4DA is to support state-level initiatives that assist school districts and similar entities in implementing authorizing practices that lead to quality and equitable outcomes for all students.</a:t>
            </a:r>
            <a:endParaRPr lang="en-US" sz="1800">
              <a:solidFill>
                <a:srgbClr val="080808"/>
              </a:solidFill>
            </a:endParaRPr>
          </a:p>
          <a:p>
            <a:pPr marL="274320" indent="-274320">
              <a:lnSpc>
                <a:spcPct val="120000"/>
              </a:lnSpc>
              <a:spcBef>
                <a:spcPts val="0"/>
              </a:spcBef>
              <a:buClr>
                <a:srgbClr val="1E5598"/>
              </a:buClr>
              <a:buFont typeface="Wingdings" panose="05000000000000000000" pitchFamily="2" charset="2"/>
              <a:buChar char="§"/>
            </a:pPr>
            <a:r>
              <a:rPr lang="en-US" sz="1800">
                <a:solidFill>
                  <a:srgbClr val="080808"/>
                </a:solidFill>
              </a:rPr>
              <a:t>NN4DA will host quarterly webinars to include all state orgs and partners</a:t>
            </a:r>
          </a:p>
          <a:p>
            <a:pPr marL="274320" indent="-274320">
              <a:lnSpc>
                <a:spcPct val="120000"/>
              </a:lnSpc>
              <a:spcBef>
                <a:spcPts val="0"/>
              </a:spcBef>
              <a:buClr>
                <a:srgbClr val="1E5598"/>
              </a:buClr>
              <a:buFont typeface="Wingdings" panose="05000000000000000000" pitchFamily="2" charset="2"/>
              <a:buChar char="§"/>
            </a:pPr>
            <a:r>
              <a:rPr lang="en-US" sz="1800">
                <a:solidFill>
                  <a:schemeClr val="tx2">
                    <a:lumMod val="60000"/>
                    <a:lumOff val="40000"/>
                  </a:schemeClr>
                </a:solidFill>
                <a:hlinkClick r:id="rId3">
                  <a:extLst>
                    <a:ext uri="{A12FA001-AC4F-418D-AE19-62706E023703}">
                      <ahyp:hlinkClr xmlns:ahyp="http://schemas.microsoft.com/office/drawing/2018/hyperlinkcolor" val="tx"/>
                    </a:ext>
                  </a:extLst>
                </a:hlinkClick>
              </a:rPr>
              <a:t>First publication </a:t>
            </a:r>
            <a:r>
              <a:rPr lang="en-US" sz="1800">
                <a:solidFill>
                  <a:srgbClr val="080808"/>
                </a:solidFill>
              </a:rPr>
              <a:t>in The 74 </a:t>
            </a:r>
          </a:p>
          <a:p>
            <a:pPr marL="0" indent="0">
              <a:lnSpc>
                <a:spcPct val="120000"/>
              </a:lnSpc>
              <a:spcBef>
                <a:spcPts val="0"/>
              </a:spcBef>
              <a:buClr>
                <a:srgbClr val="1E5598"/>
              </a:buClr>
              <a:buNone/>
            </a:pPr>
            <a:endParaRPr lang="en-US">
              <a:solidFill>
                <a:srgbClr val="080808"/>
              </a:solidFill>
            </a:endParaRPr>
          </a:p>
          <a:p>
            <a:pPr marL="274320" indent="-274320">
              <a:lnSpc>
                <a:spcPct val="120000"/>
              </a:lnSpc>
              <a:spcBef>
                <a:spcPts val="0"/>
              </a:spcBef>
              <a:buClr>
                <a:srgbClr val="1E5598"/>
              </a:buClr>
              <a:buFont typeface="Wingdings" panose="05000000000000000000" pitchFamily="2" charset="2"/>
              <a:buChar char="§"/>
            </a:pPr>
            <a:endParaRPr lang="en-US">
              <a:solidFill>
                <a:srgbClr val="080808"/>
              </a:solidFill>
            </a:endParaRPr>
          </a:p>
        </p:txBody>
      </p:sp>
      <p:pic>
        <p:nvPicPr>
          <p:cNvPr id="6" name="Picture 5" descr="Logo, company name&#10;&#10;Description automatically generated">
            <a:extLst>
              <a:ext uri="{FF2B5EF4-FFF2-40B4-BE49-F238E27FC236}">
                <a16:creationId xmlns:a16="http://schemas.microsoft.com/office/drawing/2014/main" id="{16650F3C-9720-427E-8E82-EBAD4C399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2408" y="249704"/>
            <a:ext cx="1802711" cy="1158242"/>
          </a:xfrm>
          <a:prstGeom prst="rect">
            <a:avLst/>
          </a:prstGeom>
        </p:spPr>
      </p:pic>
      <p:sp>
        <p:nvSpPr>
          <p:cNvPr id="7" name="Content Placeholder 2">
            <a:extLst>
              <a:ext uri="{FF2B5EF4-FFF2-40B4-BE49-F238E27FC236}">
                <a16:creationId xmlns:a16="http://schemas.microsoft.com/office/drawing/2014/main" id="{BBF0A872-1319-4FE3-8904-E4020A6D88E1}"/>
              </a:ext>
            </a:extLst>
          </p:cNvPr>
          <p:cNvSpPr txBox="1">
            <a:spLocks/>
          </p:cNvSpPr>
          <p:nvPr/>
        </p:nvSpPr>
        <p:spPr>
          <a:xfrm>
            <a:off x="658180" y="2314441"/>
            <a:ext cx="5437820" cy="3931410"/>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buClr>
                <a:srgbClr val="1E5598"/>
              </a:buClr>
              <a:buNone/>
            </a:pPr>
            <a:r>
              <a:rPr lang="en-US" sz="1800" b="1" u="sng">
                <a:solidFill>
                  <a:srgbClr val="195481"/>
                </a:solidFill>
              </a:rPr>
              <a:t>Training in 2021</a:t>
            </a:r>
            <a:endParaRPr lang="en-US" sz="1800" b="1" u="sng">
              <a:solidFill>
                <a:srgbClr val="195481"/>
              </a:solidFill>
              <a:cs typeface="Calibri" panose="020F0502020204030204"/>
            </a:endParaRPr>
          </a:p>
          <a:p>
            <a:pPr marL="0" indent="0">
              <a:lnSpc>
                <a:spcPct val="120000"/>
              </a:lnSpc>
              <a:buNone/>
            </a:pPr>
            <a:r>
              <a:rPr lang="en-US" sz="1800">
                <a:solidFill>
                  <a:srgbClr val="000000"/>
                </a:solidFill>
                <a:cs typeface="Calibri" panose="020F0502020204030204"/>
              </a:rPr>
              <a:t>Charter Support Unit </a:t>
            </a:r>
          </a:p>
          <a:p>
            <a:pPr marL="566928" lvl="1" indent="-274320">
              <a:lnSpc>
                <a:spcPct val="100000"/>
              </a:lnSpc>
              <a:spcBef>
                <a:spcPts val="0"/>
              </a:spcBef>
              <a:buFont typeface="Wingdings" panose="05000000000000000000" pitchFamily="2" charset="2"/>
              <a:buChar char="§"/>
            </a:pPr>
            <a:r>
              <a:rPr lang="en-US">
                <a:solidFill>
                  <a:srgbClr val="000000"/>
                </a:solidFill>
                <a:cs typeface="Calibri" panose="020F0502020204030204"/>
              </a:rPr>
              <a:t>Governing Board Training </a:t>
            </a:r>
          </a:p>
          <a:p>
            <a:pPr marL="566928" lvl="1" indent="-274320">
              <a:lnSpc>
                <a:spcPct val="100000"/>
              </a:lnSpc>
              <a:spcBef>
                <a:spcPts val="0"/>
              </a:spcBef>
              <a:buFont typeface="Wingdings" panose="05000000000000000000" pitchFamily="2" charset="2"/>
              <a:buChar char="§"/>
            </a:pPr>
            <a:r>
              <a:rPr lang="en-US">
                <a:solidFill>
                  <a:srgbClr val="000000"/>
                </a:solidFill>
                <a:cs typeface="Calibri" panose="020F0502020204030204"/>
              </a:rPr>
              <a:t>New Applicant Training </a:t>
            </a:r>
          </a:p>
          <a:p>
            <a:pPr marL="0" indent="0">
              <a:lnSpc>
                <a:spcPct val="100000"/>
              </a:lnSpc>
              <a:spcBef>
                <a:spcPts val="0"/>
              </a:spcBef>
              <a:buNone/>
            </a:pPr>
            <a:endParaRPr lang="en-US" sz="1800" b="1" u="sng">
              <a:solidFill>
                <a:srgbClr val="195481"/>
              </a:solidFill>
            </a:endParaRPr>
          </a:p>
          <a:p>
            <a:pPr marL="0" indent="0">
              <a:lnSpc>
                <a:spcPct val="100000"/>
              </a:lnSpc>
              <a:spcBef>
                <a:spcPts val="0"/>
              </a:spcBef>
              <a:buNone/>
            </a:pPr>
            <a:r>
              <a:rPr lang="en-US" sz="1800" b="1" u="sng">
                <a:solidFill>
                  <a:srgbClr val="195481"/>
                </a:solidFill>
              </a:rPr>
              <a:t>Conferences in 2021</a:t>
            </a:r>
          </a:p>
          <a:p>
            <a:pPr marL="0" indent="0">
              <a:lnSpc>
                <a:spcPct val="100000"/>
              </a:lnSpc>
              <a:spcBef>
                <a:spcPts val="0"/>
              </a:spcBef>
              <a:buNone/>
            </a:pPr>
            <a:endParaRPr lang="en-US" sz="1800">
              <a:solidFill>
                <a:srgbClr val="000000"/>
              </a:solidFill>
              <a:cs typeface="Calibri" panose="020F0502020204030204"/>
            </a:endParaRPr>
          </a:p>
          <a:p>
            <a:pPr marL="566928" lvl="1" indent="-274320">
              <a:lnSpc>
                <a:spcPct val="100000"/>
              </a:lnSpc>
              <a:spcBef>
                <a:spcPts val="0"/>
              </a:spcBef>
              <a:buFont typeface="Wingdings" panose="05000000000000000000" pitchFamily="2" charset="2"/>
              <a:buChar char="§"/>
            </a:pPr>
            <a:r>
              <a:rPr lang="en-US" b="1">
                <a:solidFill>
                  <a:srgbClr val="000000"/>
                </a:solidFill>
                <a:cs typeface="Calibri" panose="020F0502020204030204"/>
              </a:rPr>
              <a:t>National Association of Charter School Authorizers </a:t>
            </a:r>
          </a:p>
          <a:p>
            <a:pPr marL="566928" lvl="1" indent="-274320">
              <a:lnSpc>
                <a:spcPct val="100000"/>
              </a:lnSpc>
              <a:spcBef>
                <a:spcPts val="0"/>
              </a:spcBef>
              <a:buFont typeface="Wingdings" panose="05000000000000000000" pitchFamily="2" charset="2"/>
              <a:buChar char="§"/>
            </a:pPr>
            <a:r>
              <a:rPr lang="en-US" b="1">
                <a:solidFill>
                  <a:srgbClr val="000000"/>
                </a:solidFill>
                <a:cs typeface="Calibri" panose="020F0502020204030204"/>
              </a:rPr>
              <a:t>Florida Charter School Conference </a:t>
            </a:r>
            <a:endParaRPr lang="en-US">
              <a:solidFill>
                <a:srgbClr val="000000"/>
              </a:solidFill>
              <a:cs typeface="Calibri" panose="020F0502020204030204"/>
            </a:endParaRPr>
          </a:p>
          <a:p>
            <a:pPr marL="566928" lvl="1" indent="-274320">
              <a:lnSpc>
                <a:spcPct val="100000"/>
              </a:lnSpc>
              <a:spcBef>
                <a:spcPts val="0"/>
              </a:spcBef>
              <a:buFont typeface="Wingdings" panose="05000000000000000000" pitchFamily="2" charset="2"/>
              <a:buChar char="§"/>
            </a:pPr>
            <a:r>
              <a:rPr lang="en-US" b="1">
                <a:solidFill>
                  <a:srgbClr val="000000"/>
                </a:solidFill>
                <a:cs typeface="Calibri" panose="020F0502020204030204"/>
              </a:rPr>
              <a:t>Florida School Board Association and Florida Association of District School Superintendents Conference</a:t>
            </a:r>
            <a:endParaRPr lang="en-US">
              <a:solidFill>
                <a:srgbClr val="000000"/>
              </a:solidFill>
              <a:cs typeface="Calibri" panose="020F0502020204030204"/>
            </a:endParaRPr>
          </a:p>
        </p:txBody>
      </p:sp>
      <p:sp>
        <p:nvSpPr>
          <p:cNvPr id="8" name="TextBox 7">
            <a:extLst>
              <a:ext uri="{FF2B5EF4-FFF2-40B4-BE49-F238E27FC236}">
                <a16:creationId xmlns:a16="http://schemas.microsoft.com/office/drawing/2014/main" id="{F5121262-A13D-4B1B-9123-E2A89E53B6DF}"/>
              </a:ext>
            </a:extLst>
          </p:cNvPr>
          <p:cNvSpPr txBox="1"/>
          <p:nvPr/>
        </p:nvSpPr>
        <p:spPr>
          <a:xfrm>
            <a:off x="531136" y="1736336"/>
            <a:ext cx="7463262" cy="461665"/>
          </a:xfrm>
          <a:prstGeom prst="rect">
            <a:avLst/>
          </a:prstGeom>
          <a:noFill/>
        </p:spPr>
        <p:txBody>
          <a:bodyPr wrap="none" lIns="91440" tIns="45720" rIns="91440" bIns="45720" rtlCol="0" anchor="t">
            <a:spAutoFit/>
          </a:bodyPr>
          <a:lstStyle/>
          <a:p>
            <a:r>
              <a:rPr lang="en-US" sz="2400" b="1">
                <a:solidFill>
                  <a:srgbClr val="FFC000"/>
                </a:solidFill>
              </a:rPr>
              <a:t>Conferences: FACSA Presentations / National Networking</a:t>
            </a:r>
          </a:p>
        </p:txBody>
      </p:sp>
      <p:cxnSp>
        <p:nvCxnSpPr>
          <p:cNvPr id="10" name="Straight Connector 9">
            <a:extLst>
              <a:ext uri="{FF2B5EF4-FFF2-40B4-BE49-F238E27FC236}">
                <a16:creationId xmlns:a16="http://schemas.microsoft.com/office/drawing/2014/main" id="{C4F5A2AC-D7B6-4D0D-A62A-FF9FCC314DA6}"/>
              </a:ext>
            </a:extLst>
          </p:cNvPr>
          <p:cNvCxnSpPr/>
          <p:nvPr/>
        </p:nvCxnSpPr>
        <p:spPr>
          <a:xfrm>
            <a:off x="6241002" y="2621132"/>
            <a:ext cx="0" cy="32403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18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with medium confidence">
            <a:extLst>
              <a:ext uri="{FF2B5EF4-FFF2-40B4-BE49-F238E27FC236}">
                <a16:creationId xmlns:a16="http://schemas.microsoft.com/office/drawing/2014/main" id="{DDA4CC43-62B8-4A72-8225-5EECA9BF4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336" y="762661"/>
            <a:ext cx="5888713" cy="5898238"/>
          </a:xfrm>
          <a:prstGeom prst="rect">
            <a:avLst/>
          </a:prstGeom>
        </p:spPr>
      </p:pic>
      <p:sp>
        <p:nvSpPr>
          <p:cNvPr id="9" name="TextBox 8">
            <a:extLst>
              <a:ext uri="{FF2B5EF4-FFF2-40B4-BE49-F238E27FC236}">
                <a16:creationId xmlns:a16="http://schemas.microsoft.com/office/drawing/2014/main" id="{519F8C99-A90E-4446-94A7-D5AAF62729B8}"/>
              </a:ext>
            </a:extLst>
          </p:cNvPr>
          <p:cNvSpPr txBox="1"/>
          <p:nvPr/>
        </p:nvSpPr>
        <p:spPr>
          <a:xfrm>
            <a:off x="525626" y="203129"/>
            <a:ext cx="9488812" cy="923330"/>
          </a:xfrm>
          <a:prstGeom prst="rect">
            <a:avLst/>
          </a:prstGeom>
          <a:noFill/>
        </p:spPr>
        <p:txBody>
          <a:bodyPr wrap="square" rtlCol="0">
            <a:spAutoFit/>
          </a:bodyPr>
          <a:lstStyle/>
          <a:p>
            <a:r>
              <a:rPr lang="en-US" sz="5400" b="1">
                <a:solidFill>
                  <a:srgbClr val="FFC000"/>
                </a:solidFill>
                <a:latin typeface="Arial" panose="020B0604020202020204" pitchFamily="34" charset="0"/>
                <a:cs typeface="Arial" panose="020B0604020202020204" pitchFamily="34" charset="0"/>
              </a:rPr>
              <a:t>Our Goals for 2022…</a:t>
            </a:r>
          </a:p>
        </p:txBody>
      </p:sp>
      <p:sp>
        <p:nvSpPr>
          <p:cNvPr id="10" name="TextBox 9">
            <a:extLst>
              <a:ext uri="{FF2B5EF4-FFF2-40B4-BE49-F238E27FC236}">
                <a16:creationId xmlns:a16="http://schemas.microsoft.com/office/drawing/2014/main" id="{EED586BA-A4CC-48C8-94D9-5608905F5BB3}"/>
              </a:ext>
            </a:extLst>
          </p:cNvPr>
          <p:cNvSpPr txBox="1"/>
          <p:nvPr/>
        </p:nvSpPr>
        <p:spPr>
          <a:xfrm>
            <a:off x="619656" y="1282029"/>
            <a:ext cx="5403076" cy="5293757"/>
          </a:xfrm>
          <a:prstGeom prst="rect">
            <a:avLst/>
          </a:prstGeom>
          <a:noFill/>
        </p:spPr>
        <p:txBody>
          <a:bodyPr wrap="square" rtlCol="0">
            <a:spAutoFit/>
          </a:bodyPr>
          <a:lstStyle/>
          <a:p>
            <a:pPr marL="457200" indent="-457200">
              <a:buFont typeface="+mj-lt"/>
              <a:buAutoNum type="arabicPeriod"/>
            </a:pPr>
            <a:r>
              <a:rPr lang="en-US" sz="2000">
                <a:solidFill>
                  <a:srgbClr val="07080D"/>
                </a:solidFill>
              </a:rPr>
              <a:t>Convene the second annual Authorizer Summit in person.</a:t>
            </a:r>
          </a:p>
          <a:p>
            <a:endParaRPr lang="en-US" sz="2000">
              <a:solidFill>
                <a:srgbClr val="07080D"/>
              </a:solidFill>
            </a:endParaRPr>
          </a:p>
          <a:p>
            <a:pPr marL="457200" indent="-457200">
              <a:buFont typeface="+mj-lt"/>
              <a:buAutoNum type="arabicPeriod" startAt="2"/>
            </a:pPr>
            <a:r>
              <a:rPr lang="en-US" sz="2000">
                <a:solidFill>
                  <a:srgbClr val="07080D"/>
                </a:solidFill>
              </a:rPr>
              <a:t>Provide current and updated technical support and professional development for Florida authorizing district staff.</a:t>
            </a:r>
          </a:p>
          <a:p>
            <a:endParaRPr lang="en-US" sz="2000">
              <a:solidFill>
                <a:srgbClr val="07080D"/>
              </a:solidFill>
            </a:endParaRPr>
          </a:p>
          <a:p>
            <a:pPr marL="457200" indent="-457200">
              <a:buFont typeface="+mj-lt"/>
              <a:buAutoNum type="arabicPeriod" startAt="3"/>
            </a:pPr>
            <a:r>
              <a:rPr lang="en-US" sz="2000">
                <a:solidFill>
                  <a:srgbClr val="07080D"/>
                </a:solidFill>
              </a:rPr>
              <a:t>Roll out Authorizer Bootcamp 2022</a:t>
            </a:r>
          </a:p>
          <a:p>
            <a:endParaRPr lang="en-US" sz="2000">
              <a:solidFill>
                <a:srgbClr val="07080D"/>
              </a:solidFill>
            </a:endParaRPr>
          </a:p>
          <a:p>
            <a:pPr marL="457200" indent="-457200">
              <a:buFont typeface="+mj-lt"/>
              <a:buAutoNum type="arabicPeriod" startAt="4"/>
            </a:pPr>
            <a:r>
              <a:rPr lang="en-US" sz="2000">
                <a:solidFill>
                  <a:srgbClr val="07080D"/>
                </a:solidFill>
              </a:rPr>
              <a:t>Engage with the </a:t>
            </a:r>
            <a:r>
              <a:rPr lang="en-US" sz="2000" b="1">
                <a:solidFill>
                  <a:srgbClr val="07080D"/>
                </a:solidFill>
              </a:rPr>
              <a:t>16 districts </a:t>
            </a:r>
            <a:r>
              <a:rPr lang="en-US" sz="2000">
                <a:solidFill>
                  <a:srgbClr val="07080D"/>
                </a:solidFill>
              </a:rPr>
              <a:t>who currently have charter schools but have not yet joined us.</a:t>
            </a:r>
          </a:p>
          <a:p>
            <a:endParaRPr lang="en-US" sz="2000">
              <a:solidFill>
                <a:srgbClr val="07080D"/>
              </a:solidFill>
            </a:endParaRPr>
          </a:p>
          <a:p>
            <a:pPr marL="457200" indent="-457200">
              <a:buFont typeface="+mj-lt"/>
              <a:buAutoNum type="arabicPeriod" startAt="5"/>
            </a:pPr>
            <a:r>
              <a:rPr lang="en-US" sz="2000">
                <a:solidFill>
                  <a:srgbClr val="07080D"/>
                </a:solidFill>
              </a:rPr>
              <a:t>Continue to partner with local and national organizations that support quality authorizing.</a:t>
            </a:r>
          </a:p>
          <a:p>
            <a:endParaRPr lang="en-US"/>
          </a:p>
        </p:txBody>
      </p:sp>
      <p:sp>
        <p:nvSpPr>
          <p:cNvPr id="4" name="TextBox 3">
            <a:extLst>
              <a:ext uri="{FF2B5EF4-FFF2-40B4-BE49-F238E27FC236}">
                <a16:creationId xmlns:a16="http://schemas.microsoft.com/office/drawing/2014/main" id="{119C8F47-6709-43DC-943B-1D9F73984971}"/>
              </a:ext>
            </a:extLst>
          </p:cNvPr>
          <p:cNvSpPr txBox="1"/>
          <p:nvPr/>
        </p:nvSpPr>
        <p:spPr>
          <a:xfrm>
            <a:off x="7467907" y="3324225"/>
            <a:ext cx="466794" cy="707886"/>
          </a:xfrm>
          <a:prstGeom prst="rect">
            <a:avLst/>
          </a:prstGeom>
          <a:noFill/>
        </p:spPr>
        <p:txBody>
          <a:bodyPr wrap="none" rtlCol="0">
            <a:spAutoFit/>
          </a:bodyPr>
          <a:lstStyle/>
          <a:p>
            <a:r>
              <a:rPr lang="en-US" sz="4000" b="1">
                <a:solidFill>
                  <a:srgbClr val="FF0000"/>
                </a:solidFill>
              </a:rPr>
              <a:t>X</a:t>
            </a:r>
          </a:p>
        </p:txBody>
      </p:sp>
      <p:sp>
        <p:nvSpPr>
          <p:cNvPr id="11" name="TextBox 10">
            <a:extLst>
              <a:ext uri="{FF2B5EF4-FFF2-40B4-BE49-F238E27FC236}">
                <a16:creationId xmlns:a16="http://schemas.microsoft.com/office/drawing/2014/main" id="{06F9949E-99BB-45B2-B1E7-7EF867B43E41}"/>
              </a:ext>
            </a:extLst>
          </p:cNvPr>
          <p:cNvSpPr txBox="1"/>
          <p:nvPr/>
        </p:nvSpPr>
        <p:spPr>
          <a:xfrm>
            <a:off x="7382182" y="2347994"/>
            <a:ext cx="495649" cy="769441"/>
          </a:xfrm>
          <a:prstGeom prst="rect">
            <a:avLst/>
          </a:prstGeom>
          <a:noFill/>
        </p:spPr>
        <p:txBody>
          <a:bodyPr wrap="none" rtlCol="0">
            <a:spAutoFit/>
          </a:bodyPr>
          <a:lstStyle/>
          <a:p>
            <a:r>
              <a:rPr lang="en-US" sz="4400" b="1">
                <a:solidFill>
                  <a:srgbClr val="FF0000"/>
                </a:solidFill>
              </a:rPr>
              <a:t>X</a:t>
            </a:r>
          </a:p>
        </p:txBody>
      </p:sp>
      <p:sp>
        <p:nvSpPr>
          <p:cNvPr id="12" name="TextBox 11">
            <a:extLst>
              <a:ext uri="{FF2B5EF4-FFF2-40B4-BE49-F238E27FC236}">
                <a16:creationId xmlns:a16="http://schemas.microsoft.com/office/drawing/2014/main" id="{2B0CD154-66C5-4229-B2D8-251716095BD1}"/>
              </a:ext>
            </a:extLst>
          </p:cNvPr>
          <p:cNvSpPr txBox="1"/>
          <p:nvPr/>
        </p:nvSpPr>
        <p:spPr>
          <a:xfrm>
            <a:off x="7549184" y="4510169"/>
            <a:ext cx="466794" cy="707886"/>
          </a:xfrm>
          <a:prstGeom prst="rect">
            <a:avLst/>
          </a:prstGeom>
          <a:noFill/>
        </p:spPr>
        <p:txBody>
          <a:bodyPr wrap="none" rtlCol="0">
            <a:spAutoFit/>
          </a:bodyPr>
          <a:lstStyle/>
          <a:p>
            <a:r>
              <a:rPr lang="en-US" sz="4000" b="1">
                <a:solidFill>
                  <a:srgbClr val="FF0000"/>
                </a:solidFill>
              </a:rPr>
              <a:t>X</a:t>
            </a:r>
          </a:p>
        </p:txBody>
      </p:sp>
      <p:sp>
        <p:nvSpPr>
          <p:cNvPr id="13" name="TextBox 12">
            <a:extLst>
              <a:ext uri="{FF2B5EF4-FFF2-40B4-BE49-F238E27FC236}">
                <a16:creationId xmlns:a16="http://schemas.microsoft.com/office/drawing/2014/main" id="{B9DB67D3-B76E-4816-B5EE-DFC0CB5D3448}"/>
              </a:ext>
            </a:extLst>
          </p:cNvPr>
          <p:cNvSpPr txBox="1"/>
          <p:nvPr/>
        </p:nvSpPr>
        <p:spPr>
          <a:xfrm>
            <a:off x="8013534" y="2405144"/>
            <a:ext cx="1109599" cy="584775"/>
          </a:xfrm>
          <a:prstGeom prst="rect">
            <a:avLst/>
          </a:prstGeom>
          <a:noFill/>
        </p:spPr>
        <p:txBody>
          <a:bodyPr wrap="none" rtlCol="0">
            <a:spAutoFit/>
          </a:bodyPr>
          <a:lstStyle/>
          <a:p>
            <a:r>
              <a:rPr lang="en-US" sz="3200" b="1">
                <a:solidFill>
                  <a:srgbClr val="184D75"/>
                </a:solidFill>
              </a:rPr>
              <a:t>100%</a:t>
            </a:r>
          </a:p>
        </p:txBody>
      </p:sp>
      <p:sp>
        <p:nvSpPr>
          <p:cNvPr id="14" name="TextBox 13">
            <a:extLst>
              <a:ext uri="{FF2B5EF4-FFF2-40B4-BE49-F238E27FC236}">
                <a16:creationId xmlns:a16="http://schemas.microsoft.com/office/drawing/2014/main" id="{D33F23CB-BFDE-4FDB-9845-A07C82DF9C39}"/>
              </a:ext>
            </a:extLst>
          </p:cNvPr>
          <p:cNvSpPr txBox="1"/>
          <p:nvPr/>
        </p:nvSpPr>
        <p:spPr>
          <a:xfrm>
            <a:off x="8060727" y="3391777"/>
            <a:ext cx="1109599" cy="584775"/>
          </a:xfrm>
          <a:prstGeom prst="rect">
            <a:avLst/>
          </a:prstGeom>
          <a:noFill/>
        </p:spPr>
        <p:txBody>
          <a:bodyPr wrap="none" rtlCol="0">
            <a:spAutoFit/>
          </a:bodyPr>
          <a:lstStyle/>
          <a:p>
            <a:r>
              <a:rPr lang="en-US" sz="3200" b="1">
                <a:solidFill>
                  <a:srgbClr val="184D75"/>
                </a:solidFill>
              </a:rPr>
              <a:t>100%</a:t>
            </a:r>
          </a:p>
        </p:txBody>
      </p:sp>
      <p:sp>
        <p:nvSpPr>
          <p:cNvPr id="15" name="TextBox 14">
            <a:extLst>
              <a:ext uri="{FF2B5EF4-FFF2-40B4-BE49-F238E27FC236}">
                <a16:creationId xmlns:a16="http://schemas.microsoft.com/office/drawing/2014/main" id="{4CEDB8FD-B3C8-4166-9BF8-17329618BFD1}"/>
              </a:ext>
            </a:extLst>
          </p:cNvPr>
          <p:cNvSpPr txBox="1"/>
          <p:nvPr/>
        </p:nvSpPr>
        <p:spPr>
          <a:xfrm>
            <a:off x="7538727" y="4916142"/>
            <a:ext cx="639919" cy="584775"/>
          </a:xfrm>
          <a:prstGeom prst="rect">
            <a:avLst/>
          </a:prstGeom>
          <a:noFill/>
        </p:spPr>
        <p:txBody>
          <a:bodyPr wrap="none" rtlCol="0">
            <a:spAutoFit/>
          </a:bodyPr>
          <a:lstStyle/>
          <a:p>
            <a:r>
              <a:rPr lang="en-US" sz="3200" b="1">
                <a:solidFill>
                  <a:srgbClr val="184D75"/>
                </a:solidFill>
              </a:rPr>
              <a:t>47</a:t>
            </a:r>
          </a:p>
        </p:txBody>
      </p:sp>
    </p:spTree>
    <p:extLst>
      <p:ext uri="{BB962C8B-B14F-4D97-AF65-F5344CB8AC3E}">
        <p14:creationId xmlns:p14="http://schemas.microsoft.com/office/powerpoint/2010/main" val="2581368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usinessperson using a digital tablet in office">
            <a:extLst>
              <a:ext uri="{FF2B5EF4-FFF2-40B4-BE49-F238E27FC236}">
                <a16:creationId xmlns:a16="http://schemas.microsoft.com/office/drawing/2014/main" id="{B74E5432-99AB-43C2-B970-6AE83CCEC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
            <a:ext cx="12192000" cy="6345381"/>
          </a:xfrm>
          <a:prstGeom prst="rect">
            <a:avLst/>
          </a:prstGeom>
        </p:spPr>
      </p:pic>
      <p:sp>
        <p:nvSpPr>
          <p:cNvPr id="7" name="Rectangle 6">
            <a:extLst>
              <a:ext uri="{FF2B5EF4-FFF2-40B4-BE49-F238E27FC236}">
                <a16:creationId xmlns:a16="http://schemas.microsoft.com/office/drawing/2014/main" id="{2572E17D-7DAE-498E-B4B2-4BFF7689A02A}"/>
              </a:ext>
            </a:extLst>
          </p:cNvPr>
          <p:cNvSpPr/>
          <p:nvPr/>
        </p:nvSpPr>
        <p:spPr>
          <a:xfrm>
            <a:off x="6172943" y="2627798"/>
            <a:ext cx="6027937" cy="3346882"/>
          </a:xfrm>
          <a:prstGeom prst="rect">
            <a:avLst/>
          </a:prstGeom>
          <a:solidFill>
            <a:srgbClr val="195481">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17D32A5-5CBE-4CE6-8374-7D39F56B1987}"/>
              </a:ext>
            </a:extLst>
          </p:cNvPr>
          <p:cNvSpPr txBox="1">
            <a:spLocks/>
          </p:cNvSpPr>
          <p:nvPr/>
        </p:nvSpPr>
        <p:spPr>
          <a:xfrm>
            <a:off x="6323862" y="2953657"/>
            <a:ext cx="5948039" cy="1081893"/>
          </a:xfrm>
          <a:prstGeom prst="rect">
            <a:avLst/>
          </a:prstGeom>
        </p:spPr>
        <p:txBody>
          <a:bodyPr lIns="91440" tIns="45720" rIns="91440" bIns="45720" anchor="t">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a:solidFill>
                  <a:schemeClr val="bg1"/>
                </a:solidFill>
                <a:latin typeface="+mn-lt"/>
              </a:rPr>
              <a:t>District Authorized Charters: </a:t>
            </a:r>
          </a:p>
          <a:p>
            <a:r>
              <a:rPr lang="en-US" sz="3200" b="1">
                <a:solidFill>
                  <a:schemeClr val="bg1"/>
                </a:solidFill>
                <a:latin typeface="+mn-lt"/>
              </a:rPr>
              <a:t>School Board Responsibilities</a:t>
            </a:r>
          </a:p>
        </p:txBody>
      </p:sp>
      <p:sp>
        <p:nvSpPr>
          <p:cNvPr id="2" name="Rectangle 1">
            <a:extLst>
              <a:ext uri="{FF2B5EF4-FFF2-40B4-BE49-F238E27FC236}">
                <a16:creationId xmlns:a16="http://schemas.microsoft.com/office/drawing/2014/main" id="{04C8CB66-FA9E-4343-A2AC-C312FFD3ED3C}"/>
              </a:ext>
            </a:extLst>
          </p:cNvPr>
          <p:cNvSpPr/>
          <p:nvPr/>
        </p:nvSpPr>
        <p:spPr>
          <a:xfrm>
            <a:off x="6163696" y="4545725"/>
            <a:ext cx="6027937" cy="1431110"/>
          </a:xfrm>
          <a:prstGeom prst="rect">
            <a:avLst/>
          </a:prstGeom>
          <a:solidFill>
            <a:srgbClr val="D9E0E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4">
            <a:extLst>
              <a:ext uri="{FF2B5EF4-FFF2-40B4-BE49-F238E27FC236}">
                <a16:creationId xmlns:a16="http://schemas.microsoft.com/office/drawing/2014/main" id="{983411D9-4E82-4DE0-8B60-59B82BB08FDF}"/>
              </a:ext>
            </a:extLst>
          </p:cNvPr>
          <p:cNvSpPr txBox="1">
            <a:spLocks/>
          </p:cNvSpPr>
          <p:nvPr/>
        </p:nvSpPr>
        <p:spPr>
          <a:xfrm>
            <a:off x="6332738" y="4021586"/>
            <a:ext cx="5439814" cy="426138"/>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buNone/>
            </a:pPr>
            <a:r>
              <a:rPr lang="en-US">
                <a:solidFill>
                  <a:schemeClr val="bg1"/>
                </a:solidFill>
              </a:rPr>
              <a:t>December 1, 2021</a:t>
            </a:r>
          </a:p>
        </p:txBody>
      </p:sp>
      <p:sp>
        <p:nvSpPr>
          <p:cNvPr id="8" name="Subtitle 4">
            <a:extLst>
              <a:ext uri="{FF2B5EF4-FFF2-40B4-BE49-F238E27FC236}">
                <a16:creationId xmlns:a16="http://schemas.microsoft.com/office/drawing/2014/main" id="{C088307C-A767-4A1E-9C72-F885573B4CAA}"/>
              </a:ext>
            </a:extLst>
          </p:cNvPr>
          <p:cNvSpPr txBox="1">
            <a:spLocks/>
          </p:cNvSpPr>
          <p:nvPr/>
        </p:nvSpPr>
        <p:spPr>
          <a:xfrm>
            <a:off x="6323861" y="4672894"/>
            <a:ext cx="5877018" cy="997637"/>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buNone/>
            </a:pPr>
            <a:r>
              <a:rPr lang="en-US" sz="1600" b="1">
                <a:solidFill>
                  <a:srgbClr val="195481"/>
                </a:solidFill>
              </a:rPr>
              <a:t>PRESENTERS</a:t>
            </a:r>
            <a:endParaRPr lang="en-US" sz="1600" b="1">
              <a:solidFill>
                <a:srgbClr val="195481"/>
              </a:solidFill>
              <a:cs typeface="Calibri"/>
            </a:endParaRPr>
          </a:p>
          <a:p>
            <a:pPr marL="0" indent="0">
              <a:lnSpc>
                <a:spcPct val="100000"/>
              </a:lnSpc>
              <a:spcBef>
                <a:spcPts val="0"/>
              </a:spcBef>
              <a:buNone/>
            </a:pPr>
            <a:r>
              <a:rPr lang="en-US" sz="1600" b="1">
                <a:solidFill>
                  <a:srgbClr val="195481"/>
                </a:solidFill>
              </a:rPr>
              <a:t>MELISSA BRADY</a:t>
            </a:r>
            <a:r>
              <a:rPr lang="en-US" sz="1600">
                <a:solidFill>
                  <a:srgbClr val="195481"/>
                </a:solidFill>
              </a:rPr>
              <a:t>, EXECUTIVE DIRECTOR, FACSA</a:t>
            </a:r>
            <a:endParaRPr lang="en-US" sz="1600">
              <a:solidFill>
                <a:srgbClr val="195481"/>
              </a:solidFill>
              <a:cs typeface="Calibri"/>
            </a:endParaRPr>
          </a:p>
          <a:p>
            <a:pPr marL="0" indent="0">
              <a:lnSpc>
                <a:spcPct val="100000"/>
              </a:lnSpc>
              <a:spcBef>
                <a:spcPts val="0"/>
              </a:spcBef>
              <a:buNone/>
            </a:pPr>
            <a:r>
              <a:rPr lang="en-US" sz="1600" b="1">
                <a:solidFill>
                  <a:srgbClr val="195481"/>
                </a:solidFill>
              </a:rPr>
              <a:t>KIA SWEENEY-SCOTT</a:t>
            </a:r>
            <a:r>
              <a:rPr lang="en-US" sz="1600">
                <a:solidFill>
                  <a:srgbClr val="195481"/>
                </a:solidFill>
              </a:rPr>
              <a:t>, PRESIDENT, FACSA </a:t>
            </a:r>
            <a:endParaRPr lang="en-US" sz="1600">
              <a:solidFill>
                <a:srgbClr val="195481"/>
              </a:solidFill>
              <a:cs typeface="Calibri"/>
            </a:endParaRPr>
          </a:p>
        </p:txBody>
      </p:sp>
      <p:sp>
        <p:nvSpPr>
          <p:cNvPr id="3" name="TextBox 2">
            <a:extLst>
              <a:ext uri="{FF2B5EF4-FFF2-40B4-BE49-F238E27FC236}">
                <a16:creationId xmlns:a16="http://schemas.microsoft.com/office/drawing/2014/main" id="{D347000D-B1F2-45DA-88EF-B40B052B16D6}"/>
              </a:ext>
            </a:extLst>
          </p:cNvPr>
          <p:cNvSpPr txBox="1"/>
          <p:nvPr/>
        </p:nvSpPr>
        <p:spPr>
          <a:xfrm>
            <a:off x="289711" y="6418907"/>
            <a:ext cx="1973361" cy="369332"/>
          </a:xfrm>
          <a:prstGeom prst="rect">
            <a:avLst/>
          </a:prstGeom>
          <a:noFill/>
        </p:spPr>
        <p:txBody>
          <a:bodyPr wrap="none" rtlCol="0">
            <a:spAutoFit/>
          </a:bodyPr>
          <a:lstStyle/>
          <a:p>
            <a:r>
              <a:rPr lang="en-US">
                <a:solidFill>
                  <a:schemeClr val="bg1"/>
                </a:solidFill>
                <a:hlinkClick r:id="rId6" action="ppaction://hlinkfile"/>
              </a:rPr>
              <a:t>Who We Are Video</a:t>
            </a:r>
            <a:endParaRPr lang="en-US">
              <a:solidFill>
                <a:schemeClr val="bg1"/>
              </a:solidFill>
            </a:endParaRPr>
          </a:p>
        </p:txBody>
      </p:sp>
      <p:pic>
        <p:nvPicPr>
          <p:cNvPr id="4" name="video 2021-11-30 23_04_38">
            <a:hlinkClick r:id="" action="ppaction://media"/>
            <a:extLst>
              <a:ext uri="{FF2B5EF4-FFF2-40B4-BE49-F238E27FC236}">
                <a16:creationId xmlns:a16="http://schemas.microsoft.com/office/drawing/2014/main" id="{49E23170-277D-400C-8A22-1DD77941266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79211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1140D8-CC7B-4D6B-867B-1A68552378D6}"/>
              </a:ext>
            </a:extLst>
          </p:cNvPr>
          <p:cNvSpPr txBox="1"/>
          <p:nvPr/>
        </p:nvSpPr>
        <p:spPr>
          <a:xfrm>
            <a:off x="702489" y="1120893"/>
            <a:ext cx="4604146" cy="3939540"/>
          </a:xfrm>
          <a:prstGeom prst="rect">
            <a:avLst/>
          </a:prstGeom>
          <a:noFill/>
        </p:spPr>
        <p:txBody>
          <a:bodyPr wrap="none" rtlCol="0">
            <a:spAutoFit/>
          </a:bodyPr>
          <a:lstStyle/>
          <a:p>
            <a:r>
              <a:rPr lang="en-US" sz="12500">
                <a:solidFill>
                  <a:srgbClr val="FFC000"/>
                </a:solidFill>
                <a:latin typeface="Freestyle Script" panose="030804020302050B0404" pitchFamily="66" charset="0"/>
              </a:rPr>
              <a:t>About our </a:t>
            </a:r>
          </a:p>
          <a:p>
            <a:r>
              <a:rPr lang="en-US" sz="12500">
                <a:solidFill>
                  <a:srgbClr val="FFC000"/>
                </a:solidFill>
                <a:latin typeface="Freestyle Script" panose="030804020302050B0404" pitchFamily="66" charset="0"/>
              </a:rPr>
              <a:t>members…</a:t>
            </a:r>
          </a:p>
        </p:txBody>
      </p:sp>
      <p:sp>
        <p:nvSpPr>
          <p:cNvPr id="2" name="Rectangle 1">
            <a:extLst>
              <a:ext uri="{FF2B5EF4-FFF2-40B4-BE49-F238E27FC236}">
                <a16:creationId xmlns:a16="http://schemas.microsoft.com/office/drawing/2014/main" id="{762A0C26-2249-4A17-AA5E-0B66A1707090}"/>
              </a:ext>
            </a:extLst>
          </p:cNvPr>
          <p:cNvSpPr/>
          <p:nvPr/>
        </p:nvSpPr>
        <p:spPr>
          <a:xfrm>
            <a:off x="7097917" y="2353901"/>
            <a:ext cx="181069"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p&#10;&#10;Description automatically generated with medium confidence">
            <a:extLst>
              <a:ext uri="{FF2B5EF4-FFF2-40B4-BE49-F238E27FC236}">
                <a16:creationId xmlns:a16="http://schemas.microsoft.com/office/drawing/2014/main" id="{CD3046A2-AF7E-499D-91B6-7D0B61AED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211" y="-180314"/>
            <a:ext cx="7165063" cy="7165063"/>
          </a:xfrm>
          <a:prstGeom prst="rect">
            <a:avLst/>
          </a:prstGeom>
        </p:spPr>
      </p:pic>
    </p:spTree>
    <p:extLst>
      <p:ext uri="{BB962C8B-B14F-4D97-AF65-F5344CB8AC3E}">
        <p14:creationId xmlns:p14="http://schemas.microsoft.com/office/powerpoint/2010/main" val="428073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A2FD-91F9-4DD9-B8BB-218632E6384C}"/>
              </a:ext>
            </a:extLst>
          </p:cNvPr>
          <p:cNvSpPr>
            <a:spLocks noGrp="1"/>
          </p:cNvSpPr>
          <p:nvPr>
            <p:ph type="title"/>
          </p:nvPr>
        </p:nvSpPr>
        <p:spPr>
          <a:xfrm>
            <a:off x="1097280" y="350971"/>
            <a:ext cx="10058400" cy="1441569"/>
          </a:xfrm>
        </p:spPr>
        <p:txBody>
          <a:bodyPr>
            <a:normAutofit/>
          </a:bodyPr>
          <a:lstStyle/>
          <a:p>
            <a:r>
              <a:rPr lang="en-US" sz="7200" b="0" i="0">
                <a:solidFill>
                  <a:srgbClr val="195481"/>
                </a:solidFill>
                <a:effectLst/>
                <a:latin typeface="+mn-lt"/>
              </a:rPr>
              <a:t>Accomplishments</a:t>
            </a:r>
            <a:endParaRPr lang="en-US" sz="7200">
              <a:solidFill>
                <a:srgbClr val="195481"/>
              </a:solidFill>
              <a:latin typeface="+mn-lt"/>
            </a:endParaRPr>
          </a:p>
        </p:txBody>
      </p:sp>
      <p:sp>
        <p:nvSpPr>
          <p:cNvPr id="3" name="Content Placeholder 2">
            <a:extLst>
              <a:ext uri="{FF2B5EF4-FFF2-40B4-BE49-F238E27FC236}">
                <a16:creationId xmlns:a16="http://schemas.microsoft.com/office/drawing/2014/main" id="{9B9A2D04-F2A1-4C1D-B8B6-888E93D6EBC4}"/>
              </a:ext>
            </a:extLst>
          </p:cNvPr>
          <p:cNvSpPr>
            <a:spLocks noGrp="1"/>
          </p:cNvSpPr>
          <p:nvPr>
            <p:ph idx="1"/>
          </p:nvPr>
        </p:nvSpPr>
        <p:spPr>
          <a:xfrm>
            <a:off x="6765867" y="2023373"/>
            <a:ext cx="4758432" cy="4106333"/>
          </a:xfrm>
        </p:spPr>
        <p:txBody>
          <a:bodyPr>
            <a:noAutofit/>
          </a:bodyPr>
          <a:lstStyle/>
          <a:p>
            <a:pPr marL="0" indent="0">
              <a:lnSpc>
                <a:spcPct val="120000"/>
              </a:lnSpc>
              <a:buClr>
                <a:srgbClr val="1E5598"/>
              </a:buClr>
              <a:buNone/>
            </a:pPr>
            <a:endParaRPr lang="en-US" b="0" i="0">
              <a:solidFill>
                <a:srgbClr val="000000"/>
              </a:solidFill>
              <a:effectLst/>
            </a:endParaRPr>
          </a:p>
          <a:p>
            <a:pPr marL="658368" lvl="1" indent="-365760">
              <a:lnSpc>
                <a:spcPct val="120000"/>
              </a:lnSpc>
              <a:buClr>
                <a:srgbClr val="1E5598"/>
              </a:buClr>
              <a:buFont typeface="Wingdings" panose="05000000000000000000" pitchFamily="2" charset="2"/>
              <a:buChar char="§"/>
            </a:pPr>
            <a:r>
              <a:rPr lang="en-US" b="0" i="0">
                <a:solidFill>
                  <a:srgbClr val="000000"/>
                </a:solidFill>
                <a:effectLst/>
              </a:rPr>
              <a:t>FACSA Charter Renewal Package</a:t>
            </a:r>
          </a:p>
          <a:p>
            <a:pPr marL="658368" lvl="1" indent="-365760">
              <a:lnSpc>
                <a:spcPct val="120000"/>
              </a:lnSpc>
              <a:buClr>
                <a:srgbClr val="1E5598"/>
              </a:buClr>
              <a:buFont typeface="Wingdings" panose="05000000000000000000" pitchFamily="2" charset="2"/>
              <a:buChar char="§"/>
            </a:pPr>
            <a:r>
              <a:rPr lang="en-US" b="0" i="0">
                <a:solidFill>
                  <a:srgbClr val="000000"/>
                </a:solidFill>
                <a:effectLst/>
              </a:rPr>
              <a:t>FACSA Bootcamp </a:t>
            </a:r>
          </a:p>
          <a:p>
            <a:pPr marL="658368" lvl="1" indent="-365760">
              <a:lnSpc>
                <a:spcPct val="120000"/>
              </a:lnSpc>
              <a:buClr>
                <a:srgbClr val="1E5598"/>
              </a:buClr>
              <a:buFont typeface="Wingdings" panose="05000000000000000000" pitchFamily="2" charset="2"/>
              <a:buChar char="§"/>
            </a:pPr>
            <a:r>
              <a:rPr lang="en-US">
                <a:solidFill>
                  <a:srgbClr val="000000"/>
                </a:solidFill>
              </a:rPr>
              <a:t>And More</a:t>
            </a:r>
            <a:endParaRPr lang="en-US" b="0" i="0">
              <a:solidFill>
                <a:srgbClr val="000000"/>
              </a:solidFill>
              <a:effectLst/>
            </a:endParaRPr>
          </a:p>
          <a:p>
            <a:pPr marL="365760" indent="-365760">
              <a:lnSpc>
                <a:spcPct val="120000"/>
              </a:lnSpc>
              <a:buClr>
                <a:srgbClr val="1E5598"/>
              </a:buClr>
              <a:buFont typeface="Wingdings" panose="05000000000000000000" pitchFamily="2" charset="2"/>
              <a:buChar char="§"/>
            </a:pPr>
            <a:r>
              <a:rPr lang="en-US">
                <a:solidFill>
                  <a:srgbClr val="000000"/>
                </a:solidFill>
              </a:rPr>
              <a:t>Provided External Reviewers to Districts</a:t>
            </a:r>
          </a:p>
          <a:p>
            <a:pPr marL="365760" indent="-365760">
              <a:lnSpc>
                <a:spcPct val="120000"/>
              </a:lnSpc>
              <a:buClr>
                <a:srgbClr val="1E5598"/>
              </a:buClr>
              <a:buFont typeface="Wingdings" panose="05000000000000000000" pitchFamily="2" charset="2"/>
              <a:buChar char="§"/>
            </a:pPr>
            <a:r>
              <a:rPr lang="en-US" b="0" i="0">
                <a:solidFill>
                  <a:srgbClr val="000000"/>
                </a:solidFill>
                <a:effectLst/>
              </a:rPr>
              <a:t>Author</a:t>
            </a:r>
            <a:r>
              <a:rPr lang="en-US">
                <a:solidFill>
                  <a:srgbClr val="000000"/>
                </a:solidFill>
              </a:rPr>
              <a:t>izer Summit</a:t>
            </a:r>
            <a:endParaRPr lang="en-US" b="0" i="0">
              <a:solidFill>
                <a:srgbClr val="000000"/>
              </a:solidFill>
              <a:effectLst/>
            </a:endParaRPr>
          </a:p>
          <a:p>
            <a:pPr marL="365760" indent="-365760">
              <a:lnSpc>
                <a:spcPct val="120000"/>
              </a:lnSpc>
              <a:buClr>
                <a:srgbClr val="1E5598"/>
              </a:buClr>
              <a:buFont typeface="Wingdings" panose="05000000000000000000" pitchFamily="2" charset="2"/>
              <a:buChar char="§"/>
            </a:pPr>
            <a:r>
              <a:rPr lang="en-US" b="0" i="0">
                <a:solidFill>
                  <a:srgbClr val="000000"/>
                </a:solidFill>
                <a:effectLst/>
              </a:rPr>
              <a:t>Upcoming - Year Zero Guide</a:t>
            </a:r>
          </a:p>
        </p:txBody>
      </p:sp>
      <p:pic>
        <p:nvPicPr>
          <p:cNvPr id="6" name="Picture 5" descr="Logo, company name&#10;&#10;Description automatically generated">
            <a:extLst>
              <a:ext uri="{FF2B5EF4-FFF2-40B4-BE49-F238E27FC236}">
                <a16:creationId xmlns:a16="http://schemas.microsoft.com/office/drawing/2014/main" id="{16650F3C-9720-427E-8E82-EBAD4C399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2408" y="249704"/>
            <a:ext cx="1802711" cy="1158242"/>
          </a:xfrm>
          <a:prstGeom prst="rect">
            <a:avLst/>
          </a:prstGeom>
        </p:spPr>
      </p:pic>
      <p:sp>
        <p:nvSpPr>
          <p:cNvPr id="7" name="Content Placeholder 2">
            <a:extLst>
              <a:ext uri="{FF2B5EF4-FFF2-40B4-BE49-F238E27FC236}">
                <a16:creationId xmlns:a16="http://schemas.microsoft.com/office/drawing/2014/main" id="{BBF0A872-1319-4FE3-8904-E4020A6D88E1}"/>
              </a:ext>
            </a:extLst>
          </p:cNvPr>
          <p:cNvSpPr txBox="1">
            <a:spLocks/>
          </p:cNvSpPr>
          <p:nvPr/>
        </p:nvSpPr>
        <p:spPr>
          <a:xfrm>
            <a:off x="1217720" y="2392121"/>
            <a:ext cx="4878280" cy="385373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65760" indent="-365760">
              <a:lnSpc>
                <a:spcPct val="120000"/>
              </a:lnSpc>
              <a:buClr>
                <a:srgbClr val="1E5598"/>
              </a:buClr>
              <a:buFont typeface="Wingdings" panose="05000000000000000000" pitchFamily="2" charset="2"/>
              <a:buChar char="§"/>
            </a:pPr>
            <a:r>
              <a:rPr lang="en-US">
                <a:solidFill>
                  <a:srgbClr val="000000"/>
                </a:solidFill>
              </a:rPr>
              <a:t>Provided more than 15 PD and Technical Assistance Documents</a:t>
            </a:r>
          </a:p>
          <a:p>
            <a:pPr marL="658368" lvl="1" indent="-365760">
              <a:lnSpc>
                <a:spcPct val="120000"/>
              </a:lnSpc>
              <a:buClr>
                <a:srgbClr val="1E5598"/>
              </a:buClr>
              <a:buFont typeface="Wingdings" panose="05000000000000000000" pitchFamily="2" charset="2"/>
              <a:buChar char="§"/>
            </a:pPr>
            <a:r>
              <a:rPr lang="en-US">
                <a:solidFill>
                  <a:srgbClr val="000000"/>
                </a:solidFill>
              </a:rPr>
              <a:t>Annual Report Template and Rubric </a:t>
            </a:r>
          </a:p>
          <a:p>
            <a:pPr marL="658368" lvl="1" indent="-365760">
              <a:lnSpc>
                <a:spcPct val="120000"/>
              </a:lnSpc>
              <a:buClr>
                <a:srgbClr val="1E5598"/>
              </a:buClr>
              <a:buFont typeface="Wingdings" panose="05000000000000000000" pitchFamily="2" charset="2"/>
              <a:buChar char="§"/>
            </a:pPr>
            <a:r>
              <a:rPr lang="en-US">
                <a:solidFill>
                  <a:srgbClr val="000000"/>
                </a:solidFill>
              </a:rPr>
              <a:t>Pre-Opening Checklist</a:t>
            </a:r>
          </a:p>
          <a:p>
            <a:pPr marL="658368" lvl="1" indent="-365760">
              <a:lnSpc>
                <a:spcPct val="120000"/>
              </a:lnSpc>
              <a:buClr>
                <a:srgbClr val="1E5598"/>
              </a:buClr>
              <a:buFont typeface="Wingdings" panose="05000000000000000000" pitchFamily="2" charset="2"/>
              <a:buChar char="§"/>
            </a:pPr>
            <a:r>
              <a:rPr lang="en-US">
                <a:solidFill>
                  <a:srgbClr val="000000"/>
                </a:solidFill>
              </a:rPr>
              <a:t>Capacity Interview Toolkit for Florida Authorizers: Exceptional Student Education </a:t>
            </a:r>
          </a:p>
          <a:p>
            <a:pPr marL="658368" lvl="1" indent="-365760">
              <a:lnSpc>
                <a:spcPct val="120000"/>
              </a:lnSpc>
              <a:buClr>
                <a:srgbClr val="1E5598"/>
              </a:buClr>
              <a:buFont typeface="Wingdings" panose="05000000000000000000" pitchFamily="2" charset="2"/>
              <a:buChar char="§"/>
            </a:pPr>
            <a:r>
              <a:rPr lang="en-US">
                <a:solidFill>
                  <a:srgbClr val="000000"/>
                </a:solidFill>
              </a:rPr>
              <a:t>Florida Charter School Contract Negotiations: District Considerations for Exceptional Students</a:t>
            </a:r>
          </a:p>
          <a:p>
            <a:pPr marL="658368" lvl="1" indent="-365760">
              <a:lnSpc>
                <a:spcPct val="120000"/>
              </a:lnSpc>
              <a:buClr>
                <a:srgbClr val="1E5598"/>
              </a:buClr>
              <a:buFont typeface="Wingdings" panose="05000000000000000000" pitchFamily="2" charset="2"/>
              <a:buChar char="§"/>
            </a:pPr>
            <a:endParaRPr lang="en-US">
              <a:solidFill>
                <a:srgbClr val="000000"/>
              </a:solidFill>
            </a:endParaRPr>
          </a:p>
        </p:txBody>
      </p:sp>
      <p:sp>
        <p:nvSpPr>
          <p:cNvPr id="8" name="TextBox 7">
            <a:extLst>
              <a:ext uri="{FF2B5EF4-FFF2-40B4-BE49-F238E27FC236}">
                <a16:creationId xmlns:a16="http://schemas.microsoft.com/office/drawing/2014/main" id="{F5121262-A13D-4B1B-9123-E2A89E53B6DF}"/>
              </a:ext>
            </a:extLst>
          </p:cNvPr>
          <p:cNvSpPr txBox="1"/>
          <p:nvPr/>
        </p:nvSpPr>
        <p:spPr>
          <a:xfrm>
            <a:off x="1097280" y="1792541"/>
            <a:ext cx="7206203" cy="461665"/>
          </a:xfrm>
          <a:prstGeom prst="rect">
            <a:avLst/>
          </a:prstGeom>
          <a:noFill/>
        </p:spPr>
        <p:txBody>
          <a:bodyPr wrap="none" rtlCol="0">
            <a:spAutoFit/>
          </a:bodyPr>
          <a:lstStyle/>
          <a:p>
            <a:r>
              <a:rPr lang="en-US" sz="2400" b="1">
                <a:solidFill>
                  <a:srgbClr val="FFC000"/>
                </a:solidFill>
              </a:rPr>
              <a:t>Best Practices Materials and Professional Development</a:t>
            </a:r>
          </a:p>
        </p:txBody>
      </p:sp>
      <p:cxnSp>
        <p:nvCxnSpPr>
          <p:cNvPr id="10" name="Straight Connector 9">
            <a:extLst>
              <a:ext uri="{FF2B5EF4-FFF2-40B4-BE49-F238E27FC236}">
                <a16:creationId xmlns:a16="http://schemas.microsoft.com/office/drawing/2014/main" id="{C4F5A2AC-D7B6-4D0D-A62A-FF9FCC314DA6}"/>
              </a:ext>
            </a:extLst>
          </p:cNvPr>
          <p:cNvCxnSpPr/>
          <p:nvPr/>
        </p:nvCxnSpPr>
        <p:spPr>
          <a:xfrm>
            <a:off x="6241002" y="2621132"/>
            <a:ext cx="0" cy="32403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534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6654-9D48-4D9A-AB73-1F42C0330A52}"/>
              </a:ext>
            </a:extLst>
          </p:cNvPr>
          <p:cNvSpPr>
            <a:spLocks noGrp="1"/>
          </p:cNvSpPr>
          <p:nvPr>
            <p:ph type="title" idx="4294967295"/>
          </p:nvPr>
        </p:nvSpPr>
        <p:spPr>
          <a:xfrm>
            <a:off x="6447692" y="620848"/>
            <a:ext cx="3924300" cy="1450975"/>
          </a:xfrm>
        </p:spPr>
        <p:txBody>
          <a:bodyPr>
            <a:normAutofit/>
          </a:bodyPr>
          <a:lstStyle/>
          <a:p>
            <a:r>
              <a:rPr lang="en-US" sz="4000" b="1">
                <a:solidFill>
                  <a:srgbClr val="FFC000"/>
                </a:solidFill>
                <a:latin typeface="Arial" panose="020B0604020202020204" pitchFamily="34" charset="0"/>
                <a:cs typeface="Arial" panose="020B0604020202020204" pitchFamily="34" charset="0"/>
              </a:rPr>
              <a:t>Overall Summit Statistics</a:t>
            </a:r>
            <a:endParaRPr lang="en-US" sz="4000">
              <a:solidFill>
                <a:srgbClr val="FFC000"/>
              </a:solidFill>
              <a:latin typeface="Arial" panose="020B0604020202020204" pitchFamily="34" charset="0"/>
              <a:cs typeface="Arial" panose="020B0604020202020204" pitchFamily="34" charset="0"/>
            </a:endParaRPr>
          </a:p>
        </p:txBody>
      </p:sp>
      <p:sp>
        <p:nvSpPr>
          <p:cNvPr id="26" name="Content Placeholder 6">
            <a:extLst>
              <a:ext uri="{FF2B5EF4-FFF2-40B4-BE49-F238E27FC236}">
                <a16:creationId xmlns:a16="http://schemas.microsoft.com/office/drawing/2014/main" id="{826CCB9E-778F-4F69-8540-020C2A6D4A2F}"/>
              </a:ext>
            </a:extLst>
          </p:cNvPr>
          <p:cNvSpPr>
            <a:spLocks noGrp="1"/>
          </p:cNvSpPr>
          <p:nvPr>
            <p:ph idx="4294967295"/>
          </p:nvPr>
        </p:nvSpPr>
        <p:spPr>
          <a:xfrm>
            <a:off x="6559373" y="2211356"/>
            <a:ext cx="5556846" cy="4263065"/>
          </a:xfrm>
        </p:spPr>
        <p:txBody>
          <a:bodyPr>
            <a:normAutofit/>
          </a:bodyPr>
          <a:lstStyle/>
          <a:p>
            <a:pPr marL="0" indent="0" fontAlgn="b">
              <a:spcBef>
                <a:spcPts val="0"/>
              </a:spcBef>
              <a:spcAft>
                <a:spcPts val="600"/>
              </a:spcAft>
              <a:buNone/>
            </a:pPr>
            <a:r>
              <a:rPr lang="en-US" b="1">
                <a:solidFill>
                  <a:srgbClr val="184D75"/>
                </a:solidFill>
              </a:rPr>
              <a:t>Statistics</a:t>
            </a:r>
          </a:p>
          <a:p>
            <a:pPr marL="182880" indent="-182880" fontAlgn="b">
              <a:spcBef>
                <a:spcPts val="0"/>
              </a:spcBef>
              <a:spcAft>
                <a:spcPts val="600"/>
              </a:spcAft>
              <a:buClr>
                <a:schemeClr val="tx2"/>
              </a:buClr>
              <a:buFont typeface="Wingdings" panose="05000000000000000000" pitchFamily="2" charset="2"/>
              <a:buChar char="§"/>
            </a:pPr>
            <a:r>
              <a:rPr lang="en-US">
                <a:solidFill>
                  <a:srgbClr val="184D75"/>
                </a:solidFill>
              </a:rPr>
              <a:t>63 Florida Authorizer Attendees</a:t>
            </a:r>
          </a:p>
          <a:p>
            <a:pPr marL="182880" indent="-182880" fontAlgn="b">
              <a:spcBef>
                <a:spcPts val="0"/>
              </a:spcBef>
              <a:spcAft>
                <a:spcPts val="600"/>
              </a:spcAft>
              <a:buClr>
                <a:schemeClr val="tx2"/>
              </a:buClr>
              <a:buFont typeface="Wingdings" panose="05000000000000000000" pitchFamily="2" charset="2"/>
              <a:buChar char="§"/>
            </a:pPr>
            <a:r>
              <a:rPr lang="en-US">
                <a:solidFill>
                  <a:srgbClr val="184D75"/>
                </a:solidFill>
              </a:rPr>
              <a:t>31 Florida districts represented </a:t>
            </a:r>
          </a:p>
          <a:p>
            <a:pPr marL="182880" indent="-182880" fontAlgn="b">
              <a:spcBef>
                <a:spcPts val="0"/>
              </a:spcBef>
              <a:spcAft>
                <a:spcPts val="600"/>
              </a:spcAft>
              <a:buClr>
                <a:schemeClr val="tx2"/>
              </a:buClr>
              <a:buFont typeface="Wingdings" panose="05000000000000000000" pitchFamily="2" charset="2"/>
              <a:buChar char="§"/>
            </a:pPr>
            <a:r>
              <a:rPr lang="en-US">
                <a:solidFill>
                  <a:srgbClr val="184D75"/>
                </a:solidFill>
              </a:rPr>
              <a:t>Attendees oversee 97% of Florida's Charter Schools </a:t>
            </a:r>
          </a:p>
          <a:p>
            <a:pPr marL="182880" indent="-182880" fontAlgn="b">
              <a:spcBef>
                <a:spcPts val="0"/>
              </a:spcBef>
              <a:spcAft>
                <a:spcPts val="600"/>
              </a:spcAft>
              <a:buClr>
                <a:schemeClr val="tx2"/>
              </a:buClr>
              <a:buFont typeface="Wingdings" panose="05000000000000000000" pitchFamily="2" charset="2"/>
              <a:buChar char="§"/>
            </a:pPr>
            <a:r>
              <a:rPr lang="en-US">
                <a:solidFill>
                  <a:srgbClr val="184D75"/>
                </a:solidFill>
              </a:rPr>
              <a:t>Attendees oversee 99% of Florida's Charter Students</a:t>
            </a:r>
          </a:p>
          <a:p>
            <a:pPr marL="182880" indent="-182880" fontAlgn="b">
              <a:spcBef>
                <a:spcPts val="0"/>
              </a:spcBef>
              <a:spcAft>
                <a:spcPts val="600"/>
              </a:spcAft>
              <a:buClr>
                <a:schemeClr val="tx2"/>
              </a:buClr>
              <a:buFont typeface="Wingdings" panose="05000000000000000000" pitchFamily="2" charset="2"/>
              <a:buChar char="§"/>
            </a:pPr>
            <a:r>
              <a:rPr lang="en-US">
                <a:solidFill>
                  <a:srgbClr val="184D75"/>
                </a:solidFill>
              </a:rPr>
              <a:t>19 Other Attendees (From National and Local Organizations) </a:t>
            </a:r>
          </a:p>
          <a:p>
            <a:pPr marL="182880" indent="-182880" fontAlgn="b">
              <a:spcBef>
                <a:spcPts val="0"/>
              </a:spcBef>
              <a:spcAft>
                <a:spcPts val="600"/>
              </a:spcAft>
              <a:buClr>
                <a:schemeClr val="tx2"/>
              </a:buClr>
              <a:buFont typeface="Wingdings" panose="05000000000000000000" pitchFamily="2" charset="2"/>
              <a:buChar char="§"/>
            </a:pPr>
            <a:endParaRPr lang="en-US">
              <a:solidFill>
                <a:srgbClr val="184D75"/>
              </a:solidFill>
            </a:endParaRPr>
          </a:p>
          <a:p>
            <a:pPr marL="0" indent="0" fontAlgn="b">
              <a:spcBef>
                <a:spcPts val="0"/>
              </a:spcBef>
              <a:spcAft>
                <a:spcPts val="600"/>
              </a:spcAft>
              <a:buClr>
                <a:schemeClr val="tx2"/>
              </a:buClr>
              <a:buNone/>
            </a:pPr>
            <a:r>
              <a:rPr lang="en-US" b="1">
                <a:solidFill>
                  <a:srgbClr val="184D75"/>
                </a:solidFill>
              </a:rPr>
              <a:t>FACSA Members Attendees</a:t>
            </a:r>
          </a:p>
          <a:p>
            <a:pPr marL="182880" indent="-182880" fontAlgn="b">
              <a:spcBef>
                <a:spcPts val="0"/>
              </a:spcBef>
              <a:spcAft>
                <a:spcPts val="600"/>
              </a:spcAft>
              <a:buClr>
                <a:schemeClr val="tx2"/>
              </a:buClr>
              <a:buFont typeface="Wingdings" panose="05000000000000000000" pitchFamily="2" charset="2"/>
              <a:buChar char="§"/>
            </a:pPr>
            <a:r>
              <a:rPr lang="en-US">
                <a:solidFill>
                  <a:srgbClr val="184D75"/>
                </a:solidFill>
              </a:rPr>
              <a:t>29 districts are members</a:t>
            </a:r>
          </a:p>
          <a:p>
            <a:pPr marL="0" indent="0" fontAlgn="b">
              <a:spcBef>
                <a:spcPts val="0"/>
              </a:spcBef>
              <a:spcAft>
                <a:spcPts val="600"/>
              </a:spcAft>
              <a:buNone/>
            </a:pPr>
            <a:endParaRPr lang="en-US" sz="1300"/>
          </a:p>
        </p:txBody>
      </p:sp>
      <p:pic>
        <p:nvPicPr>
          <p:cNvPr id="4" name="Picture 3" descr="Text&#10;&#10;Description automatically generated with low confidence">
            <a:extLst>
              <a:ext uri="{FF2B5EF4-FFF2-40B4-BE49-F238E27FC236}">
                <a16:creationId xmlns:a16="http://schemas.microsoft.com/office/drawing/2014/main" id="{E10A4555-9BF8-4113-8EE1-533652E112F1}"/>
              </a:ext>
            </a:extLst>
          </p:cNvPr>
          <p:cNvPicPr>
            <a:picLocks noChangeAspect="1"/>
          </p:cNvPicPr>
          <p:nvPr/>
        </p:nvPicPr>
        <p:blipFill rotWithShape="1">
          <a:blip r:embed="rId2">
            <a:extLst>
              <a:ext uri="{28A0092B-C50C-407E-A947-70E740481C1C}">
                <a14:useLocalDpi xmlns:a14="http://schemas.microsoft.com/office/drawing/2010/main" val="0"/>
              </a:ext>
            </a:extLst>
          </a:blip>
          <a:srcRect l="2485"/>
          <a:stretch/>
        </p:blipFill>
        <p:spPr>
          <a:xfrm>
            <a:off x="1026776" y="1160468"/>
            <a:ext cx="3924142" cy="4024136"/>
          </a:xfrm>
          <a:prstGeom prst="rect">
            <a:avLst/>
          </a:prstGeom>
        </p:spPr>
      </p:pic>
      <p:cxnSp>
        <p:nvCxnSpPr>
          <p:cNvPr id="6" name="Straight Connector 5">
            <a:extLst>
              <a:ext uri="{FF2B5EF4-FFF2-40B4-BE49-F238E27FC236}">
                <a16:creationId xmlns:a16="http://schemas.microsoft.com/office/drawing/2014/main" id="{8C02DCEE-3D41-4E7A-B83A-53231958CE95}"/>
              </a:ext>
            </a:extLst>
          </p:cNvPr>
          <p:cNvCxnSpPr>
            <a:cxnSpLocks/>
          </p:cNvCxnSpPr>
          <p:nvPr/>
        </p:nvCxnSpPr>
        <p:spPr>
          <a:xfrm>
            <a:off x="6559373" y="2085703"/>
            <a:ext cx="355835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6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8CC58-4955-4A4E-9B2B-794BFD56C40B}"/>
              </a:ext>
            </a:extLst>
          </p:cNvPr>
          <p:cNvSpPr>
            <a:spLocks noGrp="1"/>
          </p:cNvSpPr>
          <p:nvPr>
            <p:ph type="title" idx="4294967295"/>
          </p:nvPr>
        </p:nvSpPr>
        <p:spPr>
          <a:xfrm>
            <a:off x="759069" y="4142456"/>
            <a:ext cx="10673861" cy="1058863"/>
          </a:xfrm>
        </p:spPr>
        <p:txBody>
          <a:bodyPr vert="horz" lIns="91440" tIns="45720" rIns="91440" bIns="45720" rtlCol="0" anchor="b">
            <a:normAutofit fontScale="90000"/>
          </a:bodyPr>
          <a:lstStyle/>
          <a:p>
            <a:r>
              <a:rPr lang="en-US" sz="9800" b="1">
                <a:solidFill>
                  <a:srgbClr val="FFC000"/>
                </a:solidFill>
                <a:latin typeface="Arial" panose="020B0604020202020204" pitchFamily="34" charset="0"/>
                <a:cs typeface="Arial" panose="020B0604020202020204" pitchFamily="34" charset="0"/>
              </a:rPr>
              <a:t>Sessions at the Summit </a:t>
            </a:r>
            <a:r>
              <a:rPr lang="en-US" sz="5300" b="1">
                <a:solidFill>
                  <a:srgbClr val="184D75"/>
                </a:solidFill>
              </a:rPr>
              <a:t>provided aligned training and support that were grounded in Florida Principles and Standards for Quality Charter School Authorizing.</a:t>
            </a:r>
            <a:endParaRPr lang="en-US" sz="5300" b="1">
              <a:solidFill>
                <a:srgbClr val="184D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879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43B786-8C9E-4C31-B0AE-096BAB573599}"/>
              </a:ext>
            </a:extLst>
          </p:cNvPr>
          <p:cNvSpPr txBox="1"/>
          <p:nvPr/>
        </p:nvSpPr>
        <p:spPr>
          <a:xfrm>
            <a:off x="330832" y="457197"/>
            <a:ext cx="11348138" cy="747902"/>
          </a:xfrm>
          <a:prstGeom prst="rect">
            <a:avLst/>
          </a:prstGeom>
        </p:spPr>
        <p:txBody>
          <a:bodyPr vert="horz" lIns="91440" tIns="45720" rIns="91440" bIns="45720" rtlCol="0" anchor="b">
            <a:noAutofit/>
          </a:bodyPr>
          <a:lstStyle/>
          <a:p>
            <a:pPr algn="ctr" defTabSz="914400">
              <a:lnSpc>
                <a:spcPct val="85000"/>
              </a:lnSpc>
              <a:spcBef>
                <a:spcPct val="0"/>
              </a:spcBef>
              <a:spcAft>
                <a:spcPts val="600"/>
              </a:spcAft>
            </a:pPr>
            <a:r>
              <a:rPr lang="en-US" sz="4800" b="1" spc="-50">
                <a:solidFill>
                  <a:srgbClr val="FFC000"/>
                </a:solidFill>
                <a:latin typeface="Arial" panose="020B0604020202020204" pitchFamily="34" charset="0"/>
                <a:ea typeface="+mj-ea"/>
                <a:cs typeface="Arial" panose="020B0604020202020204" pitchFamily="34" charset="0"/>
              </a:rPr>
              <a:t>Florida Authorizer Summit Post Survey</a:t>
            </a:r>
            <a:endParaRPr lang="en-US" sz="4800" spc="-50">
              <a:solidFill>
                <a:srgbClr val="FFC000"/>
              </a:solidFill>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EDA717D0-8BF4-4858-841E-DC43F0E97B79}"/>
              </a:ext>
            </a:extLst>
          </p:cNvPr>
          <p:cNvSpPr txBox="1"/>
          <p:nvPr/>
        </p:nvSpPr>
        <p:spPr>
          <a:xfrm>
            <a:off x="2083912" y="1298012"/>
            <a:ext cx="2329484" cy="1569660"/>
          </a:xfrm>
          <a:prstGeom prst="rect">
            <a:avLst/>
          </a:prstGeom>
          <a:noFill/>
        </p:spPr>
        <p:txBody>
          <a:bodyPr wrap="none" rtlCol="0">
            <a:spAutoFit/>
          </a:bodyPr>
          <a:lstStyle/>
          <a:p>
            <a:r>
              <a:rPr lang="en-US" sz="9600" b="1">
                <a:solidFill>
                  <a:srgbClr val="184D75"/>
                </a:solidFill>
              </a:rPr>
              <a:t>80%</a:t>
            </a:r>
          </a:p>
        </p:txBody>
      </p:sp>
      <p:sp>
        <p:nvSpPr>
          <p:cNvPr id="5" name="TextBox 4">
            <a:extLst>
              <a:ext uri="{FF2B5EF4-FFF2-40B4-BE49-F238E27FC236}">
                <a16:creationId xmlns:a16="http://schemas.microsoft.com/office/drawing/2014/main" id="{0F7FB43A-C511-4DBD-9200-91B1EE2B4E52}"/>
              </a:ext>
            </a:extLst>
          </p:cNvPr>
          <p:cNvSpPr txBox="1"/>
          <p:nvPr/>
        </p:nvSpPr>
        <p:spPr>
          <a:xfrm>
            <a:off x="7528446" y="1298012"/>
            <a:ext cx="2329484" cy="1569660"/>
          </a:xfrm>
          <a:prstGeom prst="rect">
            <a:avLst/>
          </a:prstGeom>
          <a:noFill/>
        </p:spPr>
        <p:txBody>
          <a:bodyPr wrap="none" rtlCol="0">
            <a:spAutoFit/>
          </a:bodyPr>
          <a:lstStyle/>
          <a:p>
            <a:r>
              <a:rPr lang="en-US" sz="9600" b="1">
                <a:solidFill>
                  <a:srgbClr val="184D75"/>
                </a:solidFill>
              </a:rPr>
              <a:t>99%</a:t>
            </a:r>
          </a:p>
        </p:txBody>
      </p:sp>
      <p:sp>
        <p:nvSpPr>
          <p:cNvPr id="6" name="TextBox 5">
            <a:extLst>
              <a:ext uri="{FF2B5EF4-FFF2-40B4-BE49-F238E27FC236}">
                <a16:creationId xmlns:a16="http://schemas.microsoft.com/office/drawing/2014/main" id="{FD60DFE6-4028-409D-8EE3-229D168FD428}"/>
              </a:ext>
            </a:extLst>
          </p:cNvPr>
          <p:cNvSpPr txBox="1"/>
          <p:nvPr/>
        </p:nvSpPr>
        <p:spPr>
          <a:xfrm>
            <a:off x="811195" y="2867672"/>
            <a:ext cx="5284806" cy="1754326"/>
          </a:xfrm>
          <a:prstGeom prst="rect">
            <a:avLst/>
          </a:prstGeom>
          <a:noFill/>
        </p:spPr>
        <p:txBody>
          <a:bodyPr wrap="square" rtlCol="0">
            <a:spAutoFit/>
          </a:bodyPr>
          <a:lstStyle/>
          <a:p>
            <a:r>
              <a:rPr lang="en-US" sz="3600">
                <a:solidFill>
                  <a:srgbClr val="184D75"/>
                </a:solidFill>
              </a:rPr>
              <a:t>of attendees said they would attend the Summit in person next year.</a:t>
            </a:r>
          </a:p>
        </p:txBody>
      </p:sp>
      <p:sp>
        <p:nvSpPr>
          <p:cNvPr id="7" name="TextBox 6">
            <a:extLst>
              <a:ext uri="{FF2B5EF4-FFF2-40B4-BE49-F238E27FC236}">
                <a16:creationId xmlns:a16="http://schemas.microsoft.com/office/drawing/2014/main" id="{B0B56721-6653-45D8-B182-0D483053DCE7}"/>
              </a:ext>
            </a:extLst>
          </p:cNvPr>
          <p:cNvSpPr txBox="1"/>
          <p:nvPr/>
        </p:nvSpPr>
        <p:spPr>
          <a:xfrm>
            <a:off x="6788840" y="2755372"/>
            <a:ext cx="4723095" cy="1754326"/>
          </a:xfrm>
          <a:prstGeom prst="rect">
            <a:avLst/>
          </a:prstGeom>
          <a:noFill/>
        </p:spPr>
        <p:txBody>
          <a:bodyPr wrap="square" rtlCol="0">
            <a:spAutoFit/>
          </a:bodyPr>
          <a:lstStyle/>
          <a:p>
            <a:r>
              <a:rPr lang="en-US" sz="3600">
                <a:solidFill>
                  <a:srgbClr val="184D75"/>
                </a:solidFill>
              </a:rPr>
              <a:t>scored the quality of sessions 8 or higher on a scale of 1 to 10.</a:t>
            </a:r>
          </a:p>
        </p:txBody>
      </p:sp>
      <p:pic>
        <p:nvPicPr>
          <p:cNvPr id="10" name="Graphic 9" descr="Group with solid fill">
            <a:extLst>
              <a:ext uri="{FF2B5EF4-FFF2-40B4-BE49-F238E27FC236}">
                <a16:creationId xmlns:a16="http://schemas.microsoft.com/office/drawing/2014/main" id="{26922700-77D4-4E85-8D09-66EB1162ED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66571" y="4509698"/>
            <a:ext cx="1960271" cy="1960271"/>
          </a:xfrm>
          <a:prstGeom prst="rect">
            <a:avLst/>
          </a:prstGeom>
        </p:spPr>
      </p:pic>
      <p:pic>
        <p:nvPicPr>
          <p:cNvPr id="12" name="Graphic 11" descr="Thumbs up sign with solid fill">
            <a:extLst>
              <a:ext uri="{FF2B5EF4-FFF2-40B4-BE49-F238E27FC236}">
                <a16:creationId xmlns:a16="http://schemas.microsoft.com/office/drawing/2014/main" id="{B5EB144D-11A5-4022-8875-502B8FD257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1633" y="4802005"/>
            <a:ext cx="1372458" cy="1372458"/>
          </a:xfrm>
          <a:prstGeom prst="rect">
            <a:avLst/>
          </a:prstGeom>
        </p:spPr>
      </p:pic>
    </p:spTree>
    <p:extLst>
      <p:ext uri="{BB962C8B-B14F-4D97-AF65-F5344CB8AC3E}">
        <p14:creationId xmlns:p14="http://schemas.microsoft.com/office/powerpoint/2010/main" val="119171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6654-9D48-4D9A-AB73-1F42C0330A52}"/>
              </a:ext>
            </a:extLst>
          </p:cNvPr>
          <p:cNvSpPr>
            <a:spLocks noGrp="1"/>
          </p:cNvSpPr>
          <p:nvPr>
            <p:ph type="title"/>
          </p:nvPr>
        </p:nvSpPr>
        <p:spPr>
          <a:xfrm>
            <a:off x="1137138" y="394977"/>
            <a:ext cx="7543800" cy="1281071"/>
          </a:xfrm>
        </p:spPr>
        <p:txBody>
          <a:bodyPr>
            <a:noAutofit/>
          </a:bodyPr>
          <a:lstStyle/>
          <a:p>
            <a:pPr fontAlgn="b">
              <a:spcBef>
                <a:spcPts val="0"/>
              </a:spcBef>
              <a:buClr>
                <a:schemeClr val="tx2"/>
              </a:buClr>
            </a:pPr>
            <a:r>
              <a:rPr lang="en-US" sz="6000" b="1">
                <a:solidFill>
                  <a:srgbClr val="195481"/>
                </a:solidFill>
                <a:latin typeface="Arial" panose="020B0604020202020204" pitchFamily="34" charset="0"/>
                <a:cs typeface="Arial" panose="020B0604020202020204" pitchFamily="34" charset="0"/>
              </a:rPr>
              <a:t>Bootcamp</a:t>
            </a:r>
            <a:r>
              <a:rPr lang="en-US" sz="6000" b="1">
                <a:solidFill>
                  <a:srgbClr val="000000"/>
                </a:solidFill>
                <a:latin typeface="Arial" panose="020B0604020202020204" pitchFamily="34" charset="0"/>
                <a:cs typeface="Arial" panose="020B0604020202020204" pitchFamily="34" charset="0"/>
              </a:rPr>
              <a:t> </a:t>
            </a:r>
            <a:r>
              <a:rPr lang="en-US" sz="6000" b="1">
                <a:solidFill>
                  <a:srgbClr val="195481"/>
                </a:solidFill>
                <a:latin typeface="Arial" panose="020B0604020202020204" pitchFamily="34" charset="0"/>
                <a:cs typeface="Arial" panose="020B0604020202020204" pitchFamily="34" charset="0"/>
              </a:rPr>
              <a:t>Statistics</a:t>
            </a:r>
          </a:p>
        </p:txBody>
      </p:sp>
      <p:graphicFrame>
        <p:nvGraphicFramePr>
          <p:cNvPr id="3" name="Table 3">
            <a:extLst>
              <a:ext uri="{FF2B5EF4-FFF2-40B4-BE49-F238E27FC236}">
                <a16:creationId xmlns:a16="http://schemas.microsoft.com/office/drawing/2014/main" id="{BE473E96-A798-406F-8568-DC805EA8958C}"/>
              </a:ext>
            </a:extLst>
          </p:cNvPr>
          <p:cNvGraphicFramePr>
            <a:graphicFrameLocks noGrp="1"/>
          </p:cNvGraphicFramePr>
          <p:nvPr>
            <p:ph idx="1"/>
            <p:extLst>
              <p:ext uri="{D42A27DB-BD31-4B8C-83A1-F6EECF244321}">
                <p14:modId xmlns:p14="http://schemas.microsoft.com/office/powerpoint/2010/main" val="4218558224"/>
              </p:ext>
            </p:extLst>
          </p:nvPr>
        </p:nvGraphicFramePr>
        <p:xfrm>
          <a:off x="1233617" y="1951476"/>
          <a:ext cx="5329822" cy="2595880"/>
        </p:xfrm>
        <a:graphic>
          <a:graphicData uri="http://schemas.openxmlformats.org/drawingml/2006/table">
            <a:tbl>
              <a:tblPr firstRow="1" bandRow="1">
                <a:tableStyleId>{5940675A-B579-460E-94D1-54222C63F5DA}</a:tableStyleId>
              </a:tblPr>
              <a:tblGrid>
                <a:gridCol w="4527717">
                  <a:extLst>
                    <a:ext uri="{9D8B030D-6E8A-4147-A177-3AD203B41FA5}">
                      <a16:colId xmlns:a16="http://schemas.microsoft.com/office/drawing/2014/main" val="2190170676"/>
                    </a:ext>
                  </a:extLst>
                </a:gridCol>
                <a:gridCol w="802105">
                  <a:extLst>
                    <a:ext uri="{9D8B030D-6E8A-4147-A177-3AD203B41FA5}">
                      <a16:colId xmlns:a16="http://schemas.microsoft.com/office/drawing/2014/main" val="3480019452"/>
                    </a:ext>
                  </a:extLst>
                </a:gridCol>
              </a:tblGrid>
              <a:tr h="370840">
                <a:tc>
                  <a:txBody>
                    <a:bodyPr/>
                    <a:lstStyle/>
                    <a:p>
                      <a:r>
                        <a:rPr lang="en-US" b="1"/>
                        <a:t>Attendance Data</a:t>
                      </a:r>
                    </a:p>
                  </a:txBody>
                  <a:tcPr>
                    <a:solidFill>
                      <a:srgbClr val="FFC000"/>
                    </a:solidFill>
                  </a:tcPr>
                </a:tc>
                <a:tc>
                  <a:txBody>
                    <a:bodyPr/>
                    <a:lstStyle/>
                    <a:p>
                      <a:endParaRPr lang="en-US" b="1"/>
                    </a:p>
                  </a:txBody>
                  <a:tcPr>
                    <a:solidFill>
                      <a:srgbClr val="FFC000"/>
                    </a:solidFill>
                  </a:tcPr>
                </a:tc>
                <a:extLst>
                  <a:ext uri="{0D108BD9-81ED-4DB2-BD59-A6C34878D82A}">
                    <a16:rowId xmlns:a16="http://schemas.microsoft.com/office/drawing/2014/main" val="651426320"/>
                  </a:ext>
                </a:extLst>
              </a:tr>
              <a:tr h="370840">
                <a:tc>
                  <a:txBody>
                    <a:bodyPr/>
                    <a:lstStyle/>
                    <a:p>
                      <a:r>
                        <a:rPr lang="en-US"/>
                        <a:t># Attendees</a:t>
                      </a:r>
                    </a:p>
                  </a:txBody>
                  <a:tcPr/>
                </a:tc>
                <a:tc>
                  <a:txBody>
                    <a:bodyPr/>
                    <a:lstStyle/>
                    <a:p>
                      <a:r>
                        <a:rPr lang="en-US"/>
                        <a:t>27</a:t>
                      </a:r>
                    </a:p>
                  </a:txBody>
                  <a:tcPr/>
                </a:tc>
                <a:extLst>
                  <a:ext uri="{0D108BD9-81ED-4DB2-BD59-A6C34878D82A}">
                    <a16:rowId xmlns:a16="http://schemas.microsoft.com/office/drawing/2014/main" val="4055451229"/>
                  </a:ext>
                </a:extLst>
              </a:tr>
              <a:tr h="370840">
                <a:tc>
                  <a:txBody>
                    <a:bodyPr/>
                    <a:lstStyle/>
                    <a:p>
                      <a:r>
                        <a:rPr lang="en-US"/>
                        <a:t># New Authorizers (less than 2 years in role)</a:t>
                      </a:r>
                    </a:p>
                  </a:txBody>
                  <a:tcPr/>
                </a:tc>
                <a:tc>
                  <a:txBody>
                    <a:bodyPr/>
                    <a:lstStyle/>
                    <a:p>
                      <a:r>
                        <a:rPr lang="en-US"/>
                        <a:t>17</a:t>
                      </a:r>
                    </a:p>
                  </a:txBody>
                  <a:tcPr/>
                </a:tc>
                <a:extLst>
                  <a:ext uri="{0D108BD9-81ED-4DB2-BD59-A6C34878D82A}">
                    <a16:rowId xmlns:a16="http://schemas.microsoft.com/office/drawing/2014/main" val="1776570640"/>
                  </a:ext>
                </a:extLst>
              </a:tr>
              <a:tr h="370840">
                <a:tc>
                  <a:txBody>
                    <a:bodyPr/>
                    <a:lstStyle/>
                    <a:p>
                      <a:r>
                        <a:rPr lang="en-US"/>
                        <a:t>% FACSA Members</a:t>
                      </a:r>
                    </a:p>
                  </a:txBody>
                  <a:tcPr/>
                </a:tc>
                <a:tc>
                  <a:txBody>
                    <a:bodyPr/>
                    <a:lstStyle/>
                    <a:p>
                      <a:r>
                        <a:rPr lang="en-US"/>
                        <a:t>99%</a:t>
                      </a:r>
                    </a:p>
                  </a:txBody>
                  <a:tcPr/>
                </a:tc>
                <a:extLst>
                  <a:ext uri="{0D108BD9-81ED-4DB2-BD59-A6C34878D82A}">
                    <a16:rowId xmlns:a16="http://schemas.microsoft.com/office/drawing/2014/main" val="1558062897"/>
                  </a:ext>
                </a:extLst>
              </a:tr>
              <a:tr h="370840">
                <a:tc>
                  <a:txBody>
                    <a:bodyPr/>
                    <a:lstStyle/>
                    <a:p>
                      <a:r>
                        <a:rPr lang="en-US"/>
                        <a:t>% Florida Districts w/ Charters Represented</a:t>
                      </a:r>
                    </a:p>
                  </a:txBody>
                  <a:tcPr/>
                </a:tc>
                <a:tc>
                  <a:txBody>
                    <a:bodyPr/>
                    <a:lstStyle/>
                    <a:p>
                      <a:r>
                        <a:rPr lang="en-US"/>
                        <a:t>35%</a:t>
                      </a:r>
                    </a:p>
                  </a:txBody>
                  <a:tcPr/>
                </a:tc>
                <a:extLst>
                  <a:ext uri="{0D108BD9-81ED-4DB2-BD59-A6C34878D82A}">
                    <a16:rowId xmlns:a16="http://schemas.microsoft.com/office/drawing/2014/main" val="3466406967"/>
                  </a:ext>
                </a:extLst>
              </a:tr>
              <a:tr h="370840">
                <a:tc>
                  <a:txBody>
                    <a:bodyPr/>
                    <a:lstStyle/>
                    <a:p>
                      <a:r>
                        <a:rPr lang="en-US"/>
                        <a:t>% of Charter Schools (Oversight)</a:t>
                      </a:r>
                    </a:p>
                  </a:txBody>
                  <a:tcPr/>
                </a:tc>
                <a:tc>
                  <a:txBody>
                    <a:bodyPr/>
                    <a:lstStyle/>
                    <a:p>
                      <a:r>
                        <a:rPr lang="en-US"/>
                        <a:t>45%</a:t>
                      </a:r>
                    </a:p>
                  </a:txBody>
                  <a:tcPr/>
                </a:tc>
                <a:extLst>
                  <a:ext uri="{0D108BD9-81ED-4DB2-BD59-A6C34878D82A}">
                    <a16:rowId xmlns:a16="http://schemas.microsoft.com/office/drawing/2014/main" val="2856379999"/>
                  </a:ext>
                </a:extLst>
              </a:tr>
              <a:tr h="370840">
                <a:tc>
                  <a:txBody>
                    <a:bodyPr/>
                    <a:lstStyle/>
                    <a:p>
                      <a:r>
                        <a:rPr lang="en-US"/>
                        <a:t>% of Charter Students (Oversight)</a:t>
                      </a:r>
                    </a:p>
                  </a:txBody>
                  <a:tcPr/>
                </a:tc>
                <a:tc>
                  <a:txBody>
                    <a:bodyPr/>
                    <a:lstStyle/>
                    <a:p>
                      <a:r>
                        <a:rPr lang="en-US"/>
                        <a:t>47%</a:t>
                      </a:r>
                    </a:p>
                  </a:txBody>
                  <a:tcPr/>
                </a:tc>
                <a:extLst>
                  <a:ext uri="{0D108BD9-81ED-4DB2-BD59-A6C34878D82A}">
                    <a16:rowId xmlns:a16="http://schemas.microsoft.com/office/drawing/2014/main" val="109039836"/>
                  </a:ext>
                </a:extLst>
              </a:tr>
            </a:tbl>
          </a:graphicData>
        </a:graphic>
      </p:graphicFrame>
      <p:sp>
        <p:nvSpPr>
          <p:cNvPr id="5" name="TextBox 4">
            <a:extLst>
              <a:ext uri="{FF2B5EF4-FFF2-40B4-BE49-F238E27FC236}">
                <a16:creationId xmlns:a16="http://schemas.microsoft.com/office/drawing/2014/main" id="{AC16D752-C4B7-4EC3-89E5-4AA006F789B1}"/>
              </a:ext>
            </a:extLst>
          </p:cNvPr>
          <p:cNvSpPr txBox="1"/>
          <p:nvPr/>
        </p:nvSpPr>
        <p:spPr>
          <a:xfrm>
            <a:off x="7819480" y="2148339"/>
            <a:ext cx="2647532" cy="830997"/>
          </a:xfrm>
          <a:prstGeom prst="rect">
            <a:avLst/>
          </a:prstGeom>
          <a:noFill/>
        </p:spPr>
        <p:txBody>
          <a:bodyPr wrap="square" rtlCol="0">
            <a:spAutoFit/>
          </a:bodyPr>
          <a:lstStyle/>
          <a:p>
            <a:pPr algn="ctr"/>
            <a:r>
              <a:rPr lang="en-US" sz="2400" b="1">
                <a:solidFill>
                  <a:srgbClr val="184D75"/>
                </a:solidFill>
              </a:rPr>
              <a:t>Congratulations to our 6 graduates!</a:t>
            </a:r>
          </a:p>
        </p:txBody>
      </p:sp>
      <p:pic>
        <p:nvPicPr>
          <p:cNvPr id="6" name="Graphic 4" descr="Graduation cap with solid fill">
            <a:extLst>
              <a:ext uri="{FF2B5EF4-FFF2-40B4-BE49-F238E27FC236}">
                <a16:creationId xmlns:a16="http://schemas.microsoft.com/office/drawing/2014/main" id="{90752270-A723-48F3-A0AB-60C66F22DC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59488" y="1611147"/>
            <a:ext cx="739516" cy="752008"/>
          </a:xfrm>
          <a:prstGeom prst="rect">
            <a:avLst/>
          </a:prstGeom>
        </p:spPr>
      </p:pic>
      <p:sp>
        <p:nvSpPr>
          <p:cNvPr id="7" name="TextBox 6">
            <a:extLst>
              <a:ext uri="{FF2B5EF4-FFF2-40B4-BE49-F238E27FC236}">
                <a16:creationId xmlns:a16="http://schemas.microsoft.com/office/drawing/2014/main" id="{5D321F48-FE81-4E8E-BF31-A943728DC605}"/>
              </a:ext>
            </a:extLst>
          </p:cNvPr>
          <p:cNvSpPr txBox="1"/>
          <p:nvPr/>
        </p:nvSpPr>
        <p:spPr>
          <a:xfrm>
            <a:off x="7511505" y="2979336"/>
            <a:ext cx="3974997" cy="1754326"/>
          </a:xfrm>
          <a:prstGeom prst="rect">
            <a:avLst/>
          </a:prstGeom>
          <a:noFill/>
        </p:spPr>
        <p:txBody>
          <a:bodyPr wrap="square" rtlCol="0">
            <a:spAutoFit/>
          </a:bodyPr>
          <a:lstStyle/>
          <a:p>
            <a:pPr marL="342900" indent="-342900">
              <a:buFont typeface="+mj-lt"/>
              <a:buAutoNum type="arabicPeriod"/>
            </a:pPr>
            <a:r>
              <a:rPr lang="en-US">
                <a:solidFill>
                  <a:srgbClr val="184D75"/>
                </a:solidFill>
              </a:rPr>
              <a:t>Betty Howard, Lake </a:t>
            </a:r>
          </a:p>
          <a:p>
            <a:pPr marL="342900" indent="-342900">
              <a:buFont typeface="+mj-lt"/>
              <a:buAutoNum type="arabicPeriod"/>
            </a:pPr>
            <a:r>
              <a:rPr lang="en-US">
                <a:solidFill>
                  <a:srgbClr val="184D75"/>
                </a:solidFill>
              </a:rPr>
              <a:t>Julie Summerlin, Lake </a:t>
            </a:r>
          </a:p>
          <a:p>
            <a:pPr marL="342900" indent="-342900">
              <a:buFont typeface="+mj-lt"/>
              <a:buAutoNum type="arabicPeriod"/>
            </a:pPr>
            <a:r>
              <a:rPr lang="en-US">
                <a:solidFill>
                  <a:srgbClr val="184D75"/>
                </a:solidFill>
              </a:rPr>
              <a:t>Michael </a:t>
            </a:r>
            <a:r>
              <a:rPr lang="en-US" err="1">
                <a:solidFill>
                  <a:srgbClr val="184D75"/>
                </a:solidFill>
              </a:rPr>
              <a:t>Samala</a:t>
            </a:r>
            <a:r>
              <a:rPr lang="en-US">
                <a:solidFill>
                  <a:srgbClr val="184D75"/>
                </a:solidFill>
              </a:rPr>
              <a:t>, Escambia </a:t>
            </a:r>
          </a:p>
          <a:p>
            <a:pPr marL="342900" indent="-342900">
              <a:buFont typeface="+mj-lt"/>
              <a:buAutoNum type="arabicPeriod"/>
            </a:pPr>
            <a:r>
              <a:rPr lang="en-US">
                <a:solidFill>
                  <a:srgbClr val="184D75"/>
                </a:solidFill>
              </a:rPr>
              <a:t>Randy Kelley, St. Johns </a:t>
            </a:r>
          </a:p>
          <a:p>
            <a:pPr marL="342900" indent="-342900">
              <a:buFont typeface="+mj-lt"/>
              <a:buAutoNum type="arabicPeriod"/>
            </a:pPr>
            <a:r>
              <a:rPr lang="en-US">
                <a:solidFill>
                  <a:srgbClr val="184D75"/>
                </a:solidFill>
              </a:rPr>
              <a:t>Sandra Tweedy, Volusia</a:t>
            </a:r>
          </a:p>
          <a:p>
            <a:pPr marL="342900" indent="-342900">
              <a:buFont typeface="+mj-lt"/>
              <a:buAutoNum type="arabicPeriod"/>
            </a:pPr>
            <a:r>
              <a:rPr lang="en-US">
                <a:solidFill>
                  <a:srgbClr val="184D75"/>
                </a:solidFill>
              </a:rPr>
              <a:t>Shameka Mitchell, Bay </a:t>
            </a:r>
          </a:p>
        </p:txBody>
      </p:sp>
      <p:sp>
        <p:nvSpPr>
          <p:cNvPr id="9" name="TextBox 8">
            <a:extLst>
              <a:ext uri="{FF2B5EF4-FFF2-40B4-BE49-F238E27FC236}">
                <a16:creationId xmlns:a16="http://schemas.microsoft.com/office/drawing/2014/main" id="{3084E108-F1F2-4E2B-816E-9FE5E24AE612}"/>
              </a:ext>
            </a:extLst>
          </p:cNvPr>
          <p:cNvSpPr txBox="1"/>
          <p:nvPr/>
        </p:nvSpPr>
        <p:spPr>
          <a:xfrm>
            <a:off x="149384" y="5687417"/>
            <a:ext cx="4658006" cy="369332"/>
          </a:xfrm>
          <a:prstGeom prst="rect">
            <a:avLst/>
          </a:prstGeom>
          <a:noFill/>
        </p:spPr>
        <p:txBody>
          <a:bodyPr wrap="square">
            <a:spAutoFit/>
          </a:bodyPr>
          <a:lstStyle/>
          <a:p>
            <a:r>
              <a:rPr lang="en-US">
                <a:solidFill>
                  <a:srgbClr val="184D75"/>
                </a:solidFill>
                <a:ea typeface="+mn-lt"/>
                <a:cs typeface="+mn-lt"/>
              </a:rPr>
              <a:t>"Bootcamp was an amazing experience” </a:t>
            </a:r>
            <a:endParaRPr lang="en-US"/>
          </a:p>
        </p:txBody>
      </p:sp>
      <p:sp>
        <p:nvSpPr>
          <p:cNvPr id="11" name="TextBox 10">
            <a:extLst>
              <a:ext uri="{FF2B5EF4-FFF2-40B4-BE49-F238E27FC236}">
                <a16:creationId xmlns:a16="http://schemas.microsoft.com/office/drawing/2014/main" id="{36F66D61-8267-4881-89AC-FC5725E5E5B2}"/>
              </a:ext>
            </a:extLst>
          </p:cNvPr>
          <p:cNvSpPr txBox="1"/>
          <p:nvPr/>
        </p:nvSpPr>
        <p:spPr>
          <a:xfrm>
            <a:off x="621078" y="5058467"/>
            <a:ext cx="4562798" cy="369332"/>
          </a:xfrm>
          <a:prstGeom prst="rect">
            <a:avLst/>
          </a:prstGeom>
          <a:noFill/>
        </p:spPr>
        <p:txBody>
          <a:bodyPr wrap="square">
            <a:spAutoFit/>
          </a:bodyPr>
          <a:lstStyle/>
          <a:p>
            <a:r>
              <a:rPr lang="en-US" b="1">
                <a:solidFill>
                  <a:srgbClr val="FFC000"/>
                </a:solidFill>
                <a:cs typeface="Calibri" panose="020F0502020204030204"/>
              </a:rPr>
              <a:t>"</a:t>
            </a:r>
            <a:r>
              <a:rPr lang="en-US" b="1">
                <a:solidFill>
                  <a:srgbClr val="FFC000"/>
                </a:solidFill>
                <a:ea typeface="+mn-lt"/>
                <a:cs typeface="+mn-lt"/>
              </a:rPr>
              <a:t>Authorizer Bootcamp was very informative.”  </a:t>
            </a:r>
            <a:endParaRPr lang="en-US" b="1">
              <a:solidFill>
                <a:srgbClr val="FFC000"/>
              </a:solidFill>
            </a:endParaRPr>
          </a:p>
        </p:txBody>
      </p:sp>
      <p:sp>
        <p:nvSpPr>
          <p:cNvPr id="13" name="TextBox 12">
            <a:extLst>
              <a:ext uri="{FF2B5EF4-FFF2-40B4-BE49-F238E27FC236}">
                <a16:creationId xmlns:a16="http://schemas.microsoft.com/office/drawing/2014/main" id="{A5159E31-CC44-4029-A59B-B92FC958ADA1}"/>
              </a:ext>
            </a:extLst>
          </p:cNvPr>
          <p:cNvSpPr txBox="1"/>
          <p:nvPr/>
        </p:nvSpPr>
        <p:spPr>
          <a:xfrm>
            <a:off x="6094492" y="5754245"/>
            <a:ext cx="6097508" cy="369332"/>
          </a:xfrm>
          <a:prstGeom prst="rect">
            <a:avLst/>
          </a:prstGeom>
          <a:noFill/>
        </p:spPr>
        <p:txBody>
          <a:bodyPr wrap="square">
            <a:spAutoFit/>
          </a:bodyPr>
          <a:lstStyle/>
          <a:p>
            <a:r>
              <a:rPr lang="en-US" b="1">
                <a:solidFill>
                  <a:srgbClr val="FFC000"/>
                </a:solidFill>
                <a:cs typeface="Calibri" panose="020F0502020204030204"/>
              </a:rPr>
              <a:t>“</a:t>
            </a:r>
            <a:r>
              <a:rPr lang="en-US" b="1">
                <a:solidFill>
                  <a:srgbClr val="FFC000"/>
                </a:solidFill>
                <a:ea typeface="+mn-lt"/>
                <a:cs typeface="+mn-lt"/>
              </a:rPr>
              <a:t>Bootcamp was an amazing professional development.” </a:t>
            </a:r>
            <a:endParaRPr lang="en-US" b="1">
              <a:solidFill>
                <a:srgbClr val="FFC000"/>
              </a:solidFill>
            </a:endParaRPr>
          </a:p>
        </p:txBody>
      </p:sp>
      <p:sp>
        <p:nvSpPr>
          <p:cNvPr id="15" name="TextBox 14">
            <a:extLst>
              <a:ext uri="{FF2B5EF4-FFF2-40B4-BE49-F238E27FC236}">
                <a16:creationId xmlns:a16="http://schemas.microsoft.com/office/drawing/2014/main" id="{7514DEDF-FEE9-4472-AF47-47B8A514A61D}"/>
              </a:ext>
            </a:extLst>
          </p:cNvPr>
          <p:cNvSpPr txBox="1"/>
          <p:nvPr/>
        </p:nvSpPr>
        <p:spPr>
          <a:xfrm>
            <a:off x="5473414" y="4919967"/>
            <a:ext cx="6097508" cy="646331"/>
          </a:xfrm>
          <a:prstGeom prst="rect">
            <a:avLst/>
          </a:prstGeom>
          <a:noFill/>
        </p:spPr>
        <p:txBody>
          <a:bodyPr wrap="square">
            <a:spAutoFit/>
          </a:bodyPr>
          <a:lstStyle/>
          <a:p>
            <a:r>
              <a:rPr lang="en-US">
                <a:solidFill>
                  <a:srgbClr val="184D75"/>
                </a:solidFill>
                <a:ea typeface="+mn-lt"/>
                <a:cs typeface="+mn-lt"/>
              </a:rPr>
              <a:t>“I would recommend this training to anyone who is new to authorizing charter schools."</a:t>
            </a:r>
            <a:endParaRPr lang="en-US"/>
          </a:p>
        </p:txBody>
      </p:sp>
    </p:spTree>
    <p:extLst>
      <p:ext uri="{BB962C8B-B14F-4D97-AF65-F5344CB8AC3E}">
        <p14:creationId xmlns:p14="http://schemas.microsoft.com/office/powerpoint/2010/main" val="191696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A2FD-91F9-4DD9-B8BB-218632E6384C}"/>
              </a:ext>
            </a:extLst>
          </p:cNvPr>
          <p:cNvSpPr>
            <a:spLocks noGrp="1"/>
          </p:cNvSpPr>
          <p:nvPr>
            <p:ph type="title"/>
          </p:nvPr>
        </p:nvSpPr>
        <p:spPr>
          <a:xfrm>
            <a:off x="1097280" y="350972"/>
            <a:ext cx="10058400" cy="1431596"/>
          </a:xfrm>
        </p:spPr>
        <p:txBody>
          <a:bodyPr>
            <a:normAutofit/>
          </a:bodyPr>
          <a:lstStyle/>
          <a:p>
            <a:r>
              <a:rPr lang="en-US" sz="7200" b="0" i="0">
                <a:solidFill>
                  <a:srgbClr val="195481"/>
                </a:solidFill>
                <a:effectLst/>
                <a:latin typeface="+mn-lt"/>
              </a:rPr>
              <a:t>Accomplishments</a:t>
            </a:r>
            <a:endParaRPr lang="en-US" sz="7200">
              <a:solidFill>
                <a:srgbClr val="195481"/>
              </a:solidFill>
              <a:latin typeface="+mn-lt"/>
            </a:endParaRPr>
          </a:p>
        </p:txBody>
      </p:sp>
      <p:sp>
        <p:nvSpPr>
          <p:cNvPr id="3" name="Content Placeholder 2">
            <a:extLst>
              <a:ext uri="{FF2B5EF4-FFF2-40B4-BE49-F238E27FC236}">
                <a16:creationId xmlns:a16="http://schemas.microsoft.com/office/drawing/2014/main" id="{9B9A2D04-F2A1-4C1D-B8B6-888E93D6EBC4}"/>
              </a:ext>
            </a:extLst>
          </p:cNvPr>
          <p:cNvSpPr>
            <a:spLocks noGrp="1"/>
          </p:cNvSpPr>
          <p:nvPr>
            <p:ph idx="1"/>
          </p:nvPr>
        </p:nvSpPr>
        <p:spPr>
          <a:xfrm>
            <a:off x="6765867" y="2369939"/>
            <a:ext cx="5095710" cy="3722292"/>
          </a:xfrm>
        </p:spPr>
        <p:txBody>
          <a:bodyPr vert="horz" lIns="0" tIns="45720" rIns="0" bIns="45720" rtlCol="0" anchor="t">
            <a:noAutofit/>
          </a:bodyPr>
          <a:lstStyle/>
          <a:p>
            <a:pPr marL="0" indent="0">
              <a:lnSpc>
                <a:spcPct val="120000"/>
              </a:lnSpc>
              <a:buClr>
                <a:srgbClr val="1E5598"/>
              </a:buClr>
              <a:buNone/>
            </a:pPr>
            <a:r>
              <a:rPr lang="en-US">
                <a:solidFill>
                  <a:srgbClr val="000000"/>
                </a:solidFill>
              </a:rPr>
              <a:t>Year 1 Findings</a:t>
            </a:r>
          </a:p>
          <a:p>
            <a:pPr marL="0" indent="0">
              <a:lnSpc>
                <a:spcPct val="120000"/>
              </a:lnSpc>
              <a:buClr>
                <a:srgbClr val="1E5598"/>
              </a:buClr>
              <a:buNone/>
            </a:pPr>
            <a:r>
              <a:rPr lang="en-US" sz="1800">
                <a:solidFill>
                  <a:srgbClr val="07080D"/>
                </a:solidFill>
                <a:effectLst/>
                <a:latin typeface="Arial"/>
                <a:ea typeface="Calibri" panose="020F0502020204030204" pitchFamily="34" charset="0"/>
                <a:cs typeface="Times New Roman"/>
              </a:rPr>
              <a:t>Research showed 353 of the state’s 658 charter schools (54%) were independently managed and 302 (46%) were managed by education service providers. While smaller in number, the ESP schools enrolled more students. The independent schools enrolled approximately 12.6% students with disabilities. In contrast, the ESP schools enrolled approximately 7.9% were students with disabilities.</a:t>
            </a:r>
            <a:r>
              <a:rPr lang="en-US" sz="1800">
                <a:solidFill>
                  <a:srgbClr val="07080D"/>
                </a:solidFill>
                <a:latin typeface="Arial"/>
                <a:ea typeface="Calibri" panose="020F0502020204030204" pitchFamily="34" charset="0"/>
                <a:cs typeface="Times New Roman"/>
              </a:rPr>
              <a:t> </a:t>
            </a:r>
            <a:endParaRPr lang="en-US" b="0" i="0">
              <a:solidFill>
                <a:srgbClr val="07080D"/>
              </a:solidFill>
              <a:effectLst/>
              <a:cs typeface="Arial" panose="020B0604020202020204"/>
            </a:endParaRPr>
          </a:p>
        </p:txBody>
      </p:sp>
      <p:pic>
        <p:nvPicPr>
          <p:cNvPr id="6" name="Picture 5" descr="Logo, company name&#10;&#10;Description automatically generated">
            <a:extLst>
              <a:ext uri="{FF2B5EF4-FFF2-40B4-BE49-F238E27FC236}">
                <a16:creationId xmlns:a16="http://schemas.microsoft.com/office/drawing/2014/main" id="{16650F3C-9720-427E-8E82-EBAD4C399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2408" y="249704"/>
            <a:ext cx="1802711" cy="1158242"/>
          </a:xfrm>
          <a:prstGeom prst="rect">
            <a:avLst/>
          </a:prstGeom>
        </p:spPr>
      </p:pic>
      <p:sp>
        <p:nvSpPr>
          <p:cNvPr id="7" name="Content Placeholder 2">
            <a:extLst>
              <a:ext uri="{FF2B5EF4-FFF2-40B4-BE49-F238E27FC236}">
                <a16:creationId xmlns:a16="http://schemas.microsoft.com/office/drawing/2014/main" id="{BBF0A872-1319-4FE3-8904-E4020A6D88E1}"/>
              </a:ext>
            </a:extLst>
          </p:cNvPr>
          <p:cNvSpPr txBox="1">
            <a:spLocks/>
          </p:cNvSpPr>
          <p:nvPr/>
        </p:nvSpPr>
        <p:spPr>
          <a:xfrm>
            <a:off x="1217720" y="2354646"/>
            <a:ext cx="4878280" cy="3853730"/>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buClr>
                <a:srgbClr val="1E5598"/>
              </a:buClr>
              <a:buNone/>
            </a:pPr>
            <a:r>
              <a:rPr lang="en-US">
                <a:solidFill>
                  <a:srgbClr val="000000"/>
                </a:solidFill>
              </a:rPr>
              <a:t>Year 1 Research</a:t>
            </a:r>
          </a:p>
          <a:p>
            <a:pPr marL="0" indent="0">
              <a:lnSpc>
                <a:spcPct val="120000"/>
              </a:lnSpc>
              <a:buClr>
                <a:srgbClr val="1E5598"/>
              </a:buClr>
              <a:buNone/>
            </a:pPr>
            <a:r>
              <a:rPr lang="en-US" sz="1800">
                <a:solidFill>
                  <a:srgbClr val="07080D"/>
                </a:solidFill>
                <a:effectLst/>
                <a:latin typeface="Arial"/>
                <a:ea typeface="Calibri" panose="020F0502020204030204" pitchFamily="34" charset="0"/>
                <a:cs typeface="Times New Roman"/>
              </a:rPr>
              <a:t>Focused on students with disabilities who qualify for special education services under the Individuals with Disabilities Education Act (IDEA) and analyzed the proportion of students with disabilities enrolled in independent charter schools and students enrolled in charter schools managed by an education service provider (ESP).</a:t>
            </a:r>
            <a:r>
              <a:rPr lang="en-US" sz="1800">
                <a:solidFill>
                  <a:srgbClr val="07080D"/>
                </a:solidFill>
                <a:latin typeface="Calibri"/>
                <a:ea typeface="Calibri" panose="020F0502020204030204" pitchFamily="34" charset="0"/>
                <a:cs typeface="Times New Roman"/>
              </a:rPr>
              <a:t> </a:t>
            </a:r>
            <a:endParaRPr lang="en-US">
              <a:solidFill>
                <a:srgbClr val="07080D"/>
              </a:solidFill>
              <a:cs typeface="Arial" panose="020B0604020202020204"/>
            </a:endParaRPr>
          </a:p>
          <a:p>
            <a:pPr marL="657860" lvl="1" indent="-365760">
              <a:lnSpc>
                <a:spcPct val="120000"/>
              </a:lnSpc>
              <a:buClr>
                <a:srgbClr val="1E5598"/>
              </a:buClr>
              <a:buFont typeface="Wingdings" panose="05000000000000000000" pitchFamily="2" charset="2"/>
              <a:buChar char="§"/>
            </a:pPr>
            <a:endParaRPr lang="en-US">
              <a:solidFill>
                <a:srgbClr val="000000"/>
              </a:solidFill>
              <a:cs typeface="Arial" panose="020B0604020202020204"/>
            </a:endParaRPr>
          </a:p>
        </p:txBody>
      </p:sp>
      <p:sp>
        <p:nvSpPr>
          <p:cNvPr id="8" name="TextBox 7">
            <a:extLst>
              <a:ext uri="{FF2B5EF4-FFF2-40B4-BE49-F238E27FC236}">
                <a16:creationId xmlns:a16="http://schemas.microsoft.com/office/drawing/2014/main" id="{F5121262-A13D-4B1B-9123-E2A89E53B6DF}"/>
              </a:ext>
            </a:extLst>
          </p:cNvPr>
          <p:cNvSpPr txBox="1"/>
          <p:nvPr/>
        </p:nvSpPr>
        <p:spPr>
          <a:xfrm>
            <a:off x="1097280" y="1792540"/>
            <a:ext cx="9226244" cy="453970"/>
          </a:xfrm>
          <a:prstGeom prst="rect">
            <a:avLst/>
          </a:prstGeom>
          <a:noFill/>
        </p:spPr>
        <p:txBody>
          <a:bodyPr wrap="none" rtlCol="0">
            <a:spAutoFit/>
          </a:bodyPr>
          <a:lstStyle/>
          <a:p>
            <a:r>
              <a:rPr lang="en-US" sz="2350" b="1">
                <a:solidFill>
                  <a:srgbClr val="FFC000"/>
                </a:solidFill>
              </a:rPr>
              <a:t>Research: Access, Services, &amp; Outcomes for Special Populations &amp; Equity</a:t>
            </a:r>
          </a:p>
        </p:txBody>
      </p:sp>
      <p:cxnSp>
        <p:nvCxnSpPr>
          <p:cNvPr id="10" name="Straight Connector 9">
            <a:extLst>
              <a:ext uri="{FF2B5EF4-FFF2-40B4-BE49-F238E27FC236}">
                <a16:creationId xmlns:a16="http://schemas.microsoft.com/office/drawing/2014/main" id="{C4F5A2AC-D7B6-4D0D-A62A-FF9FCC314DA6}"/>
              </a:ext>
            </a:extLst>
          </p:cNvPr>
          <p:cNvCxnSpPr/>
          <p:nvPr/>
        </p:nvCxnSpPr>
        <p:spPr>
          <a:xfrm>
            <a:off x="6241002" y="2621132"/>
            <a:ext cx="0" cy="32403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317032"/>
      </p:ext>
    </p:extLst>
  </p:cSld>
  <p:clrMapOvr>
    <a:masterClrMapping/>
  </p:clrMapOvr>
</p:sld>
</file>

<file path=ppt/theme/theme1.xml><?xml version="1.0" encoding="utf-8"?>
<a:theme xmlns:a="http://schemas.openxmlformats.org/drawingml/2006/main" name="1_Retrospect">
  <a:themeElements>
    <a:clrScheme name="FACSA 2">
      <a:dk1>
        <a:srgbClr val="344068"/>
      </a:dk1>
      <a:lt1>
        <a:sysClr val="window" lastClr="FFFFFF"/>
      </a:lt1>
      <a:dk2>
        <a:srgbClr val="344068"/>
      </a:dk2>
      <a:lt2>
        <a:srgbClr val="344068"/>
      </a:lt2>
      <a:accent1>
        <a:srgbClr val="D9DDEB"/>
      </a:accent1>
      <a:accent2>
        <a:srgbClr val="195481"/>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etrospect">
  <a:themeElements>
    <a:clrScheme name="FACSA 2">
      <a:dk1>
        <a:srgbClr val="344068"/>
      </a:dk1>
      <a:lt1>
        <a:sysClr val="window" lastClr="FFFFFF"/>
      </a:lt1>
      <a:dk2>
        <a:srgbClr val="344068"/>
      </a:dk2>
      <a:lt2>
        <a:srgbClr val="344068"/>
      </a:lt2>
      <a:accent1>
        <a:srgbClr val="D9DDEB"/>
      </a:accent1>
      <a:accent2>
        <a:srgbClr val="195481"/>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2_Retrospect">
  <a:themeElements>
    <a:clrScheme name="FACSA 2">
      <a:dk1>
        <a:srgbClr val="344068"/>
      </a:dk1>
      <a:lt1>
        <a:sysClr val="window" lastClr="FFFFFF"/>
      </a:lt1>
      <a:dk2>
        <a:srgbClr val="344068"/>
      </a:dk2>
      <a:lt2>
        <a:srgbClr val="344068"/>
      </a:lt2>
      <a:accent1>
        <a:srgbClr val="D9DDEB"/>
      </a:accent1>
      <a:accent2>
        <a:srgbClr val="195481"/>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Application>Microsoft Office PowerPoint</Application>
  <PresentationFormat>Widescreen</PresentationFormat>
  <Slides>13</Slides>
  <Notes>3</Notes>
  <HiddenSlides>0</HiddenSlide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1_Retrospect</vt:lpstr>
      <vt:lpstr>Retrospect</vt:lpstr>
      <vt:lpstr>2_Retrospect</vt:lpstr>
      <vt:lpstr>FACSA: A Look Back</vt:lpstr>
      <vt:lpstr>PowerPoint Presentation</vt:lpstr>
      <vt:lpstr>PowerPoint Presentation</vt:lpstr>
      <vt:lpstr>Accomplishments</vt:lpstr>
      <vt:lpstr>Overall Summit Statistics</vt:lpstr>
      <vt:lpstr>Sessions at the Summit provided aligned training and support that were grounded in Florida Principles and Standards for Quality Charter School Authorizing.</vt:lpstr>
      <vt:lpstr>PowerPoint Presentation</vt:lpstr>
      <vt:lpstr>Bootcamp Statistics</vt:lpstr>
      <vt:lpstr>Accomplishments</vt:lpstr>
      <vt:lpstr>Accomplishments</vt:lpstr>
      <vt:lpstr>External Reviewers and Mentorships</vt:lpstr>
      <vt:lpstr>Accomplishments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CAPACITY INTERVIEWS</dc:title>
  <dc:creator>Melissa Brady</dc:creator>
  <cp:revision>1</cp:revision>
  <dcterms:created xsi:type="dcterms:W3CDTF">2021-01-27T20:53:49Z</dcterms:created>
  <dcterms:modified xsi:type="dcterms:W3CDTF">2021-12-07T15:52:12Z</dcterms:modified>
</cp:coreProperties>
</file>